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56" r:id="rId5"/>
    <p:sldId id="265" r:id="rId6"/>
    <p:sldId id="273" r:id="rId7"/>
    <p:sldId id="272" r:id="rId8"/>
    <p:sldId id="271" r:id="rId9"/>
    <p:sldId id="274" r:id="rId10"/>
    <p:sldId id="275" r:id="rId11"/>
    <p:sldId id="283" r:id="rId12"/>
    <p:sldId id="284" r:id="rId13"/>
    <p:sldId id="285" r:id="rId14"/>
    <p:sldId id="292" r:id="rId15"/>
    <p:sldId id="289" r:id="rId16"/>
    <p:sldId id="287" r:id="rId17"/>
    <p:sldId id="288" r:id="rId18"/>
    <p:sldId id="286" r:id="rId19"/>
    <p:sldId id="291" r:id="rId20"/>
    <p:sldId id="29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4D4D"/>
    <a:srgbClr val="73736B"/>
    <a:srgbClr val="5C93AE"/>
    <a:srgbClr val="A8B2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EB9CBA-8D5B-4F3F-B94C-3CFB6F15091C}" v="103" dt="2023-10-05T17:23:43.8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20"/>
      </p:cViewPr>
      <p:guideLst/>
    </p:cSldViewPr>
  </p:slideViewPr>
  <p:notesTextViewPr>
    <p:cViewPr>
      <p:scale>
        <a:sx n="3" d="2"/>
        <a:sy n="3" d="2"/>
      </p:scale>
      <p:origin x="0" y="0"/>
    </p:cViewPr>
  </p:notesTextViewPr>
  <p:notesViewPr>
    <p:cSldViewPr snapToGrid="0" showGuides="1">
      <p:cViewPr varScale="1">
        <p:scale>
          <a:sx n="53" d="100"/>
          <a:sy n="53" d="100"/>
        </p:scale>
        <p:origin x="194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nuel Garcia Madrid" userId="3ba65976-36d1-48f4-b84f-bda78e42f210" providerId="ADAL" clId="{FCEB9CBA-8D5B-4F3F-B94C-3CFB6F15091C}"/>
    <pc:docChg chg="undo custSel delSld modSld">
      <pc:chgData name="Emmanuel Garcia Madrid" userId="3ba65976-36d1-48f4-b84f-bda78e42f210" providerId="ADAL" clId="{FCEB9CBA-8D5B-4F3F-B94C-3CFB6F15091C}" dt="2023-10-05T17:23:55.089" v="309" actId="1076"/>
      <pc:docMkLst>
        <pc:docMk/>
      </pc:docMkLst>
      <pc:sldChg chg="addSp delSp modSp mod">
        <pc:chgData name="Emmanuel Garcia Madrid" userId="3ba65976-36d1-48f4-b84f-bda78e42f210" providerId="ADAL" clId="{FCEB9CBA-8D5B-4F3F-B94C-3CFB6F15091C}" dt="2023-10-05T17:20:16.885" v="239" actId="20577"/>
        <pc:sldMkLst>
          <pc:docMk/>
          <pc:sldMk cId="3907923087" sldId="256"/>
        </pc:sldMkLst>
        <pc:spChg chg="mod">
          <ac:chgData name="Emmanuel Garcia Madrid" userId="3ba65976-36d1-48f4-b84f-bda78e42f210" providerId="ADAL" clId="{FCEB9CBA-8D5B-4F3F-B94C-3CFB6F15091C}" dt="2023-10-05T17:20:16.885" v="239" actId="20577"/>
          <ac:spMkLst>
            <pc:docMk/>
            <pc:sldMk cId="3907923087" sldId="256"/>
            <ac:spMk id="2" creationId="{8374C2EF-8541-4B71-AA71-6928A7A6A602}"/>
          </ac:spMkLst>
        </pc:spChg>
        <pc:spChg chg="del">
          <ac:chgData name="Emmanuel Garcia Madrid" userId="3ba65976-36d1-48f4-b84f-bda78e42f210" providerId="ADAL" clId="{FCEB9CBA-8D5B-4F3F-B94C-3CFB6F15091C}" dt="2023-10-03T21:47:42.067" v="158" actId="478"/>
          <ac:spMkLst>
            <pc:docMk/>
            <pc:sldMk cId="3907923087" sldId="256"/>
            <ac:spMk id="3" creationId="{0A4459D6-BCD7-4F4E-8F92-2748CB14B712}"/>
          </ac:spMkLst>
        </pc:spChg>
        <pc:spChg chg="del">
          <ac:chgData name="Emmanuel Garcia Madrid" userId="3ba65976-36d1-48f4-b84f-bda78e42f210" providerId="ADAL" clId="{FCEB9CBA-8D5B-4F3F-B94C-3CFB6F15091C}" dt="2023-10-03T21:47:38.450" v="157" actId="478"/>
          <ac:spMkLst>
            <pc:docMk/>
            <pc:sldMk cId="3907923087" sldId="256"/>
            <ac:spMk id="5" creationId="{9FA5C669-65CA-4ACD-AC36-F62464C100B0}"/>
          </ac:spMkLst>
        </pc:spChg>
        <pc:spChg chg="add del mod">
          <ac:chgData name="Emmanuel Garcia Madrid" userId="3ba65976-36d1-48f4-b84f-bda78e42f210" providerId="ADAL" clId="{FCEB9CBA-8D5B-4F3F-B94C-3CFB6F15091C}" dt="2023-10-03T21:47:46.218" v="159" actId="478"/>
          <ac:spMkLst>
            <pc:docMk/>
            <pc:sldMk cId="3907923087" sldId="256"/>
            <ac:spMk id="6" creationId="{A0D9573B-0126-2D90-7B00-F387B3BA4221}"/>
          </ac:spMkLst>
        </pc:spChg>
      </pc:sldChg>
      <pc:sldChg chg="del">
        <pc:chgData name="Emmanuel Garcia Madrid" userId="3ba65976-36d1-48f4-b84f-bda78e42f210" providerId="ADAL" clId="{FCEB9CBA-8D5B-4F3F-B94C-3CFB6F15091C}" dt="2023-09-18T16:13:43.263" v="0" actId="47"/>
        <pc:sldMkLst>
          <pc:docMk/>
          <pc:sldMk cId="145389460" sldId="264"/>
        </pc:sldMkLst>
      </pc:sldChg>
      <pc:sldChg chg="modSp mod">
        <pc:chgData name="Emmanuel Garcia Madrid" userId="3ba65976-36d1-48f4-b84f-bda78e42f210" providerId="ADAL" clId="{FCEB9CBA-8D5B-4F3F-B94C-3CFB6F15091C}" dt="2023-10-05T17:20:35.349" v="263" actId="20577"/>
        <pc:sldMkLst>
          <pc:docMk/>
          <pc:sldMk cId="1257193986" sldId="265"/>
        </pc:sldMkLst>
        <pc:spChg chg="mod">
          <ac:chgData name="Emmanuel Garcia Madrid" userId="3ba65976-36d1-48f4-b84f-bda78e42f210" providerId="ADAL" clId="{FCEB9CBA-8D5B-4F3F-B94C-3CFB6F15091C}" dt="2023-10-05T17:20:28.205" v="253" actId="20577"/>
          <ac:spMkLst>
            <pc:docMk/>
            <pc:sldMk cId="1257193986" sldId="265"/>
            <ac:spMk id="2" creationId="{10F24B16-AAF1-47E2-B853-4E1BF888B10E}"/>
          </ac:spMkLst>
        </pc:spChg>
        <pc:spChg chg="mod">
          <ac:chgData name="Emmanuel Garcia Madrid" userId="3ba65976-36d1-48f4-b84f-bda78e42f210" providerId="ADAL" clId="{FCEB9CBA-8D5B-4F3F-B94C-3CFB6F15091C}" dt="2023-10-05T17:20:35.349" v="263" actId="20577"/>
          <ac:spMkLst>
            <pc:docMk/>
            <pc:sldMk cId="1257193986" sldId="265"/>
            <ac:spMk id="5" creationId="{A637616D-F672-425D-899F-A0CA86C359EE}"/>
          </ac:spMkLst>
        </pc:spChg>
      </pc:sldChg>
      <pc:sldChg chg="modSp mod">
        <pc:chgData name="Emmanuel Garcia Madrid" userId="3ba65976-36d1-48f4-b84f-bda78e42f210" providerId="ADAL" clId="{FCEB9CBA-8D5B-4F3F-B94C-3CFB6F15091C}" dt="2023-10-03T21:49:16.348" v="175" actId="20577"/>
        <pc:sldMkLst>
          <pc:docMk/>
          <pc:sldMk cId="3446009792" sldId="271"/>
        </pc:sldMkLst>
        <pc:spChg chg="mod">
          <ac:chgData name="Emmanuel Garcia Madrid" userId="3ba65976-36d1-48f4-b84f-bda78e42f210" providerId="ADAL" clId="{FCEB9CBA-8D5B-4F3F-B94C-3CFB6F15091C}" dt="2023-10-03T21:48:55.926" v="165" actId="20577"/>
          <ac:spMkLst>
            <pc:docMk/>
            <pc:sldMk cId="3446009792" sldId="271"/>
            <ac:spMk id="12" creationId="{2B242845-0E5B-452D-A88F-27F1670E6B38}"/>
          </ac:spMkLst>
        </pc:spChg>
        <pc:spChg chg="mod">
          <ac:chgData name="Emmanuel Garcia Madrid" userId="3ba65976-36d1-48f4-b84f-bda78e42f210" providerId="ADAL" clId="{FCEB9CBA-8D5B-4F3F-B94C-3CFB6F15091C}" dt="2023-10-03T21:48:58.649" v="167" actId="20577"/>
          <ac:spMkLst>
            <pc:docMk/>
            <pc:sldMk cId="3446009792" sldId="271"/>
            <ac:spMk id="26" creationId="{C129D5AE-77F1-4D0B-B053-9A65DA30C859}"/>
          </ac:spMkLst>
        </pc:spChg>
        <pc:spChg chg="mod">
          <ac:chgData name="Emmanuel Garcia Madrid" userId="3ba65976-36d1-48f4-b84f-bda78e42f210" providerId="ADAL" clId="{FCEB9CBA-8D5B-4F3F-B94C-3CFB6F15091C}" dt="2023-10-03T21:49:16.348" v="175" actId="20577"/>
          <ac:spMkLst>
            <pc:docMk/>
            <pc:sldMk cId="3446009792" sldId="271"/>
            <ac:spMk id="33" creationId="{57BEE0D6-2369-4AA0-9757-DAF2ABBAF274}"/>
          </ac:spMkLst>
        </pc:spChg>
        <pc:cxnChg chg="mod">
          <ac:chgData name="Emmanuel Garcia Madrid" userId="3ba65976-36d1-48f4-b84f-bda78e42f210" providerId="ADAL" clId="{FCEB9CBA-8D5B-4F3F-B94C-3CFB6F15091C}" dt="2023-10-03T21:43:47.118" v="147" actId="14100"/>
          <ac:cxnSpMkLst>
            <pc:docMk/>
            <pc:sldMk cId="3446009792" sldId="271"/>
            <ac:cxnSpMk id="27" creationId="{066E4F0F-6ED1-4BFA-9B73-3D65F285F336}"/>
          </ac:cxnSpMkLst>
        </pc:cxnChg>
      </pc:sldChg>
      <pc:sldChg chg="modSp">
        <pc:chgData name="Emmanuel Garcia Madrid" userId="3ba65976-36d1-48f4-b84f-bda78e42f210" providerId="ADAL" clId="{FCEB9CBA-8D5B-4F3F-B94C-3CFB6F15091C}" dt="2023-10-03T21:50:05.704" v="185" actId="20577"/>
        <pc:sldMkLst>
          <pc:docMk/>
          <pc:sldMk cId="3520154151" sldId="272"/>
        </pc:sldMkLst>
        <pc:spChg chg="mod">
          <ac:chgData name="Emmanuel Garcia Madrid" userId="3ba65976-36d1-48f4-b84f-bda78e42f210" providerId="ADAL" clId="{FCEB9CBA-8D5B-4F3F-B94C-3CFB6F15091C}" dt="2023-10-03T21:50:05.704" v="185" actId="20577"/>
          <ac:spMkLst>
            <pc:docMk/>
            <pc:sldMk cId="3520154151" sldId="272"/>
            <ac:spMk id="6" creationId="{4953E8EB-8D6B-4FDD-AA31-42627A902D54}"/>
          </ac:spMkLst>
        </pc:spChg>
      </pc:sldChg>
      <pc:sldChg chg="addSp delSp modSp mod delAnim">
        <pc:chgData name="Emmanuel Garcia Madrid" userId="3ba65976-36d1-48f4-b84f-bda78e42f210" providerId="ADAL" clId="{FCEB9CBA-8D5B-4F3F-B94C-3CFB6F15091C}" dt="2023-10-03T21:52:17.268" v="215" actId="20577"/>
        <pc:sldMkLst>
          <pc:docMk/>
          <pc:sldMk cId="888619126" sldId="274"/>
        </pc:sldMkLst>
        <pc:spChg chg="mod">
          <ac:chgData name="Emmanuel Garcia Madrid" userId="3ba65976-36d1-48f4-b84f-bda78e42f210" providerId="ADAL" clId="{FCEB9CBA-8D5B-4F3F-B94C-3CFB6F15091C}" dt="2023-10-03T21:52:17.268" v="215" actId="20577"/>
          <ac:spMkLst>
            <pc:docMk/>
            <pc:sldMk cId="888619126" sldId="274"/>
            <ac:spMk id="7" creationId="{7C15F923-8EB0-476D-AB5D-346483509E78}"/>
          </ac:spMkLst>
        </pc:spChg>
        <pc:spChg chg="mod">
          <ac:chgData name="Emmanuel Garcia Madrid" userId="3ba65976-36d1-48f4-b84f-bda78e42f210" providerId="ADAL" clId="{FCEB9CBA-8D5B-4F3F-B94C-3CFB6F15091C}" dt="2023-10-03T21:51:53.685" v="195" actId="20577"/>
          <ac:spMkLst>
            <pc:docMk/>
            <pc:sldMk cId="888619126" sldId="274"/>
            <ac:spMk id="21" creationId="{9C57B796-B886-4BF2-880E-C78C86628A3C}"/>
          </ac:spMkLst>
        </pc:spChg>
        <pc:spChg chg="mod">
          <ac:chgData name="Emmanuel Garcia Madrid" userId="3ba65976-36d1-48f4-b84f-bda78e42f210" providerId="ADAL" clId="{FCEB9CBA-8D5B-4F3F-B94C-3CFB6F15091C}" dt="2023-09-19T15:04:13.542" v="5" actId="207"/>
          <ac:spMkLst>
            <pc:docMk/>
            <pc:sldMk cId="888619126" sldId="274"/>
            <ac:spMk id="32" creationId="{F1AF0CD1-B166-4381-9715-320DF1442B95}"/>
          </ac:spMkLst>
        </pc:spChg>
        <pc:spChg chg="mod">
          <ac:chgData name="Emmanuel Garcia Madrid" userId="3ba65976-36d1-48f4-b84f-bda78e42f210" providerId="ADAL" clId="{FCEB9CBA-8D5B-4F3F-B94C-3CFB6F15091C}" dt="2023-09-19T15:08:38.216" v="11" actId="1076"/>
          <ac:spMkLst>
            <pc:docMk/>
            <pc:sldMk cId="888619126" sldId="274"/>
            <ac:spMk id="40" creationId="{241404C3-852D-4C3B-81C2-C529F2ABC3C9}"/>
          </ac:spMkLst>
        </pc:spChg>
        <pc:picChg chg="add mod ord">
          <ac:chgData name="Emmanuel Garcia Madrid" userId="3ba65976-36d1-48f4-b84f-bda78e42f210" providerId="ADAL" clId="{FCEB9CBA-8D5B-4F3F-B94C-3CFB6F15091C}" dt="2023-09-19T15:12:01.396" v="35" actId="1076"/>
          <ac:picMkLst>
            <pc:docMk/>
            <pc:sldMk cId="888619126" sldId="274"/>
            <ac:picMk id="5" creationId="{6615F4DA-B460-168C-FA65-F8C7087505A8}"/>
          </ac:picMkLst>
        </pc:picChg>
        <pc:picChg chg="del">
          <ac:chgData name="Emmanuel Garcia Madrid" userId="3ba65976-36d1-48f4-b84f-bda78e42f210" providerId="ADAL" clId="{FCEB9CBA-8D5B-4F3F-B94C-3CFB6F15091C}" dt="2023-09-19T15:08:18.445" v="6" actId="478"/>
          <ac:picMkLst>
            <pc:docMk/>
            <pc:sldMk cId="888619126" sldId="274"/>
            <ac:picMk id="6" creationId="{E8DDBD09-57E7-402C-B19C-273FBA83C279}"/>
          </ac:picMkLst>
        </pc:picChg>
        <pc:picChg chg="add del mod">
          <ac:chgData name="Emmanuel Garcia Madrid" userId="3ba65976-36d1-48f4-b84f-bda78e42f210" providerId="ADAL" clId="{FCEB9CBA-8D5B-4F3F-B94C-3CFB6F15091C}" dt="2023-09-19T15:09:39.504" v="18" actId="478"/>
          <ac:picMkLst>
            <pc:docMk/>
            <pc:sldMk cId="888619126" sldId="274"/>
            <ac:picMk id="15" creationId="{15EA7575-31DC-DC55-6F62-DC2FE99F32B3}"/>
          </ac:picMkLst>
        </pc:picChg>
        <pc:picChg chg="add del mod ord">
          <ac:chgData name="Emmanuel Garcia Madrid" userId="3ba65976-36d1-48f4-b84f-bda78e42f210" providerId="ADAL" clId="{FCEB9CBA-8D5B-4F3F-B94C-3CFB6F15091C}" dt="2023-09-19T15:12:27.376" v="38" actId="478"/>
          <ac:picMkLst>
            <pc:docMk/>
            <pc:sldMk cId="888619126" sldId="274"/>
            <ac:picMk id="18" creationId="{6FF39CE5-3E53-44B8-1F4B-167714203187}"/>
          </ac:picMkLst>
        </pc:picChg>
        <pc:picChg chg="del">
          <ac:chgData name="Emmanuel Garcia Madrid" userId="3ba65976-36d1-48f4-b84f-bda78e42f210" providerId="ADAL" clId="{FCEB9CBA-8D5B-4F3F-B94C-3CFB6F15091C}" dt="2023-09-19T15:08:21.010" v="7" actId="478"/>
          <ac:picMkLst>
            <pc:docMk/>
            <pc:sldMk cId="888619126" sldId="274"/>
            <ac:picMk id="30" creationId="{81930C56-A0F3-4588-9442-1EC10091B450}"/>
          </ac:picMkLst>
        </pc:picChg>
        <pc:cxnChg chg="mod">
          <ac:chgData name="Emmanuel Garcia Madrid" userId="3ba65976-36d1-48f4-b84f-bda78e42f210" providerId="ADAL" clId="{FCEB9CBA-8D5B-4F3F-B94C-3CFB6F15091C}" dt="2023-09-19T15:08:48.566" v="12" actId="14100"/>
          <ac:cxnSpMkLst>
            <pc:docMk/>
            <pc:sldMk cId="888619126" sldId="274"/>
            <ac:cxnSpMk id="8" creationId="{C2286973-B414-45BD-B3AC-570E597A202A}"/>
          </ac:cxnSpMkLst>
        </pc:cxnChg>
        <pc:cxnChg chg="del mod">
          <ac:chgData name="Emmanuel Garcia Madrid" userId="3ba65976-36d1-48f4-b84f-bda78e42f210" providerId="ADAL" clId="{FCEB9CBA-8D5B-4F3F-B94C-3CFB6F15091C}" dt="2023-09-19T15:08:50.374" v="13" actId="478"/>
          <ac:cxnSpMkLst>
            <pc:docMk/>
            <pc:sldMk cId="888619126" sldId="274"/>
            <ac:cxnSpMk id="9" creationId="{9C3CC99F-3169-4EE9-843F-692865FBF49F}"/>
          </ac:cxnSpMkLst>
        </pc:cxnChg>
        <pc:cxnChg chg="mod">
          <ac:chgData name="Emmanuel Garcia Madrid" userId="3ba65976-36d1-48f4-b84f-bda78e42f210" providerId="ADAL" clId="{FCEB9CBA-8D5B-4F3F-B94C-3CFB6F15091C}" dt="2023-10-03T21:52:14.465" v="197" actId="20577"/>
          <ac:cxnSpMkLst>
            <pc:docMk/>
            <pc:sldMk cId="888619126" sldId="274"/>
            <ac:cxnSpMk id="10" creationId="{B62DCC43-191A-4BD8-9C38-E60C74A0FC07}"/>
          </ac:cxnSpMkLst>
        </pc:cxnChg>
        <pc:cxnChg chg="mod ord">
          <ac:chgData name="Emmanuel Garcia Madrid" userId="3ba65976-36d1-48f4-b84f-bda78e42f210" providerId="ADAL" clId="{FCEB9CBA-8D5B-4F3F-B94C-3CFB6F15091C}" dt="2023-09-19T15:12:30.985" v="39" actId="14100"/>
          <ac:cxnSpMkLst>
            <pc:docMk/>
            <pc:sldMk cId="888619126" sldId="274"/>
            <ac:cxnSpMk id="25" creationId="{009B55AB-F81D-4D5C-B395-14915BF060CC}"/>
          </ac:cxnSpMkLst>
        </pc:cxnChg>
        <pc:cxnChg chg="del mod">
          <ac:chgData name="Emmanuel Garcia Madrid" userId="3ba65976-36d1-48f4-b84f-bda78e42f210" providerId="ADAL" clId="{FCEB9CBA-8D5B-4F3F-B94C-3CFB6F15091C}" dt="2023-09-19T15:09:04.838" v="15" actId="478"/>
          <ac:cxnSpMkLst>
            <pc:docMk/>
            <pc:sldMk cId="888619126" sldId="274"/>
            <ac:cxnSpMk id="36" creationId="{BB3F73F5-845E-4873-B06C-F791814ECA04}"/>
          </ac:cxnSpMkLst>
        </pc:cxnChg>
      </pc:sldChg>
      <pc:sldChg chg="modSp mod">
        <pc:chgData name="Emmanuel Garcia Madrid" userId="3ba65976-36d1-48f4-b84f-bda78e42f210" providerId="ADAL" clId="{FCEB9CBA-8D5B-4F3F-B94C-3CFB6F15091C}" dt="2023-10-05T17:22:17.025" v="269" actId="20577"/>
        <pc:sldMkLst>
          <pc:docMk/>
          <pc:sldMk cId="1279005522" sldId="275"/>
        </pc:sldMkLst>
        <pc:spChg chg="mod">
          <ac:chgData name="Emmanuel Garcia Madrid" userId="3ba65976-36d1-48f4-b84f-bda78e42f210" providerId="ADAL" clId="{FCEB9CBA-8D5B-4F3F-B94C-3CFB6F15091C}" dt="2023-09-28T22:15:11.092" v="128" actId="20577"/>
          <ac:spMkLst>
            <pc:docMk/>
            <pc:sldMk cId="1279005522" sldId="275"/>
            <ac:spMk id="2" creationId="{0E51F2D2-530A-4DB8-825C-2AE920B6213E}"/>
          </ac:spMkLst>
        </pc:spChg>
        <pc:spChg chg="mod">
          <ac:chgData name="Emmanuel Garcia Madrid" userId="3ba65976-36d1-48f4-b84f-bda78e42f210" providerId="ADAL" clId="{FCEB9CBA-8D5B-4F3F-B94C-3CFB6F15091C}" dt="2023-10-05T17:22:13.247" v="266" actId="20577"/>
          <ac:spMkLst>
            <pc:docMk/>
            <pc:sldMk cId="1279005522" sldId="275"/>
            <ac:spMk id="8" creationId="{B08AF3BF-B916-40B7-B75A-5EE6C9658770}"/>
          </ac:spMkLst>
        </pc:spChg>
        <pc:spChg chg="mod">
          <ac:chgData name="Emmanuel Garcia Madrid" userId="3ba65976-36d1-48f4-b84f-bda78e42f210" providerId="ADAL" clId="{FCEB9CBA-8D5B-4F3F-B94C-3CFB6F15091C}" dt="2023-10-05T17:22:17.025" v="269" actId="20577"/>
          <ac:spMkLst>
            <pc:docMk/>
            <pc:sldMk cId="1279005522" sldId="275"/>
            <ac:spMk id="13" creationId="{BDB8251D-71B1-41ED-88B5-2F238D38C5ED}"/>
          </ac:spMkLst>
        </pc:spChg>
        <pc:spChg chg="mod">
          <ac:chgData name="Emmanuel Garcia Madrid" userId="3ba65976-36d1-48f4-b84f-bda78e42f210" providerId="ADAL" clId="{FCEB9CBA-8D5B-4F3F-B94C-3CFB6F15091C}" dt="2023-09-19T15:12:54.962" v="41" actId="207"/>
          <ac:spMkLst>
            <pc:docMk/>
            <pc:sldMk cId="1279005522" sldId="275"/>
            <ac:spMk id="16" creationId="{A3B24803-4F56-418F-B81B-A12025BD219C}"/>
          </ac:spMkLst>
        </pc:spChg>
        <pc:cxnChg chg="mod">
          <ac:chgData name="Emmanuel Garcia Madrid" userId="3ba65976-36d1-48f4-b84f-bda78e42f210" providerId="ADAL" clId="{FCEB9CBA-8D5B-4F3F-B94C-3CFB6F15091C}" dt="2023-10-03T21:44:13.222" v="151" actId="14100"/>
          <ac:cxnSpMkLst>
            <pc:docMk/>
            <pc:sldMk cId="1279005522" sldId="275"/>
            <ac:cxnSpMk id="11" creationId="{AE2E92C7-049F-429C-90D2-3CBDBE4EEDF2}"/>
          </ac:cxnSpMkLst>
        </pc:cxnChg>
        <pc:cxnChg chg="mod">
          <ac:chgData name="Emmanuel Garcia Madrid" userId="3ba65976-36d1-48f4-b84f-bda78e42f210" providerId="ADAL" clId="{FCEB9CBA-8D5B-4F3F-B94C-3CFB6F15091C}" dt="2023-10-03T21:44:09.628" v="150" actId="1076"/>
          <ac:cxnSpMkLst>
            <pc:docMk/>
            <pc:sldMk cId="1279005522" sldId="275"/>
            <ac:cxnSpMk id="15" creationId="{EFAA7253-FCB6-473C-9B3B-2824C42C8816}"/>
          </ac:cxnSpMkLst>
        </pc:cxnChg>
      </pc:sldChg>
      <pc:sldChg chg="modSp mod">
        <pc:chgData name="Emmanuel Garcia Madrid" userId="3ba65976-36d1-48f4-b84f-bda78e42f210" providerId="ADAL" clId="{FCEB9CBA-8D5B-4F3F-B94C-3CFB6F15091C}" dt="2023-10-05T17:22:38.110" v="283" actId="20577"/>
        <pc:sldMkLst>
          <pc:docMk/>
          <pc:sldMk cId="723969070" sldId="283"/>
        </pc:sldMkLst>
        <pc:spChg chg="mod">
          <ac:chgData name="Emmanuel Garcia Madrid" userId="3ba65976-36d1-48f4-b84f-bda78e42f210" providerId="ADAL" clId="{FCEB9CBA-8D5B-4F3F-B94C-3CFB6F15091C}" dt="2023-10-03T21:44:50.176" v="154" actId="1076"/>
          <ac:spMkLst>
            <pc:docMk/>
            <pc:sldMk cId="723969070" sldId="283"/>
            <ac:spMk id="7" creationId="{C1C994ED-B35E-4CA4-88BE-3DD76E81553A}"/>
          </ac:spMkLst>
        </pc:spChg>
        <pc:spChg chg="mod">
          <ac:chgData name="Emmanuel Garcia Madrid" userId="3ba65976-36d1-48f4-b84f-bda78e42f210" providerId="ADAL" clId="{FCEB9CBA-8D5B-4F3F-B94C-3CFB6F15091C}" dt="2023-10-03T21:53:24.574" v="219" actId="20577"/>
          <ac:spMkLst>
            <pc:docMk/>
            <pc:sldMk cId="723969070" sldId="283"/>
            <ac:spMk id="8" creationId="{1D433BB0-3D6D-4176-9D53-4ADC6073987A}"/>
          </ac:spMkLst>
        </pc:spChg>
        <pc:graphicFrameChg chg="modGraphic">
          <ac:chgData name="Emmanuel Garcia Madrid" userId="3ba65976-36d1-48f4-b84f-bda78e42f210" providerId="ADAL" clId="{FCEB9CBA-8D5B-4F3F-B94C-3CFB6F15091C}" dt="2023-10-05T17:22:38.110" v="283" actId="20577"/>
          <ac:graphicFrameMkLst>
            <pc:docMk/>
            <pc:sldMk cId="723969070" sldId="283"/>
            <ac:graphicFrameMk id="5" creationId="{8CAD43F0-8AC7-45E0-88C3-8EA2AA21DC9A}"/>
          </ac:graphicFrameMkLst>
        </pc:graphicFrameChg>
      </pc:sldChg>
      <pc:sldChg chg="addSp delSp modSp mod delAnim">
        <pc:chgData name="Emmanuel Garcia Madrid" userId="3ba65976-36d1-48f4-b84f-bda78e42f210" providerId="ADAL" clId="{FCEB9CBA-8D5B-4F3F-B94C-3CFB6F15091C}" dt="2023-10-05T17:23:55.089" v="309" actId="1076"/>
        <pc:sldMkLst>
          <pc:docMk/>
          <pc:sldMk cId="2332019916" sldId="284"/>
        </pc:sldMkLst>
        <pc:spChg chg="mod">
          <ac:chgData name="Emmanuel Garcia Madrid" userId="3ba65976-36d1-48f4-b84f-bda78e42f210" providerId="ADAL" clId="{FCEB9CBA-8D5B-4F3F-B94C-3CFB6F15091C}" dt="2023-10-05T17:23:55.089" v="309" actId="1076"/>
          <ac:spMkLst>
            <pc:docMk/>
            <pc:sldMk cId="2332019916" sldId="284"/>
            <ac:spMk id="9" creationId="{B013188F-E827-4C0C-81BB-A0ED41748610}"/>
          </ac:spMkLst>
        </pc:spChg>
        <pc:graphicFrameChg chg="add mod modGraphic">
          <ac:chgData name="Emmanuel Garcia Madrid" userId="3ba65976-36d1-48f4-b84f-bda78e42f210" providerId="ADAL" clId="{FCEB9CBA-8D5B-4F3F-B94C-3CFB6F15091C}" dt="2023-10-05T17:23:50.220" v="308" actId="14100"/>
          <ac:graphicFrameMkLst>
            <pc:docMk/>
            <pc:sldMk cId="2332019916" sldId="284"/>
            <ac:graphicFrameMk id="3" creationId="{A3048C5C-BB4C-16E0-3429-F0CFD6A46DF0}"/>
          </ac:graphicFrameMkLst>
        </pc:graphicFrameChg>
        <pc:graphicFrameChg chg="modGraphic">
          <ac:chgData name="Emmanuel Garcia Madrid" userId="3ba65976-36d1-48f4-b84f-bda78e42f210" providerId="ADAL" clId="{FCEB9CBA-8D5B-4F3F-B94C-3CFB6F15091C}" dt="2023-10-05T17:23:16.619" v="305" actId="20577"/>
          <ac:graphicFrameMkLst>
            <pc:docMk/>
            <pc:sldMk cId="2332019916" sldId="284"/>
            <ac:graphicFrameMk id="8" creationId="{01437480-C2AA-4FC8-ACA5-229465908943}"/>
          </ac:graphicFrameMkLst>
        </pc:graphicFrameChg>
        <pc:graphicFrameChg chg="del modGraphic">
          <ac:chgData name="Emmanuel Garcia Madrid" userId="3ba65976-36d1-48f4-b84f-bda78e42f210" providerId="ADAL" clId="{FCEB9CBA-8D5B-4F3F-B94C-3CFB6F15091C}" dt="2023-10-05T17:22:55.207" v="285" actId="478"/>
          <ac:graphicFrameMkLst>
            <pc:docMk/>
            <pc:sldMk cId="2332019916" sldId="284"/>
            <ac:graphicFrameMk id="10" creationId="{199D1B56-8E97-42E5-8865-EC32EF2DC107}"/>
          </ac:graphicFrameMkLst>
        </pc:graphicFrameChg>
      </pc:sldChg>
      <pc:sldChg chg="modSp mod">
        <pc:chgData name="Emmanuel Garcia Madrid" userId="3ba65976-36d1-48f4-b84f-bda78e42f210" providerId="ADAL" clId="{FCEB9CBA-8D5B-4F3F-B94C-3CFB6F15091C}" dt="2023-09-28T22:15:57.679" v="142" actId="1076"/>
        <pc:sldMkLst>
          <pc:docMk/>
          <pc:sldMk cId="992323118" sldId="285"/>
        </pc:sldMkLst>
        <pc:spChg chg="mod">
          <ac:chgData name="Emmanuel Garcia Madrid" userId="3ba65976-36d1-48f4-b84f-bda78e42f210" providerId="ADAL" clId="{FCEB9CBA-8D5B-4F3F-B94C-3CFB6F15091C}" dt="2023-09-28T22:15:57.679" v="142" actId="1076"/>
          <ac:spMkLst>
            <pc:docMk/>
            <pc:sldMk cId="992323118" sldId="285"/>
            <ac:spMk id="25" creationId="{B29D972F-D6F4-42BE-B446-2BEC750B3D4E}"/>
          </ac:spMkLst>
        </pc:spChg>
        <pc:picChg chg="mod">
          <ac:chgData name="Emmanuel Garcia Madrid" userId="3ba65976-36d1-48f4-b84f-bda78e42f210" providerId="ADAL" clId="{FCEB9CBA-8D5B-4F3F-B94C-3CFB6F15091C}" dt="2023-09-19T15:13:50.011" v="43" actId="14100"/>
          <ac:picMkLst>
            <pc:docMk/>
            <pc:sldMk cId="992323118" sldId="285"/>
            <ac:picMk id="20" creationId="{F5B5FFEE-18F4-4AA7-8109-E339571E7340}"/>
          </ac:picMkLst>
        </pc:picChg>
      </pc:sldChg>
      <pc:sldChg chg="modSp mod">
        <pc:chgData name="Emmanuel Garcia Madrid" userId="3ba65976-36d1-48f4-b84f-bda78e42f210" providerId="ADAL" clId="{FCEB9CBA-8D5B-4F3F-B94C-3CFB6F15091C}" dt="2023-10-03T21:45:29.702" v="156" actId="1076"/>
        <pc:sldMkLst>
          <pc:docMk/>
          <pc:sldMk cId="2974070213" sldId="286"/>
        </pc:sldMkLst>
        <pc:spChg chg="mod">
          <ac:chgData name="Emmanuel Garcia Madrid" userId="3ba65976-36d1-48f4-b84f-bda78e42f210" providerId="ADAL" clId="{FCEB9CBA-8D5B-4F3F-B94C-3CFB6F15091C}" dt="2023-10-03T21:45:29.702" v="156" actId="1076"/>
          <ac:spMkLst>
            <pc:docMk/>
            <pc:sldMk cId="2974070213" sldId="286"/>
            <ac:spMk id="13" creationId="{9DDA74AD-32F5-4068-8BAF-F025E41F02C6}"/>
          </ac:spMkLst>
        </pc:spChg>
      </pc:sldChg>
      <pc:sldChg chg="modSp mod">
        <pc:chgData name="Emmanuel Garcia Madrid" userId="3ba65976-36d1-48f4-b84f-bda78e42f210" providerId="ADAL" clId="{FCEB9CBA-8D5B-4F3F-B94C-3CFB6F15091C}" dt="2023-09-28T22:16:13.905" v="143" actId="1076"/>
        <pc:sldMkLst>
          <pc:docMk/>
          <pc:sldMk cId="3415381901" sldId="292"/>
        </pc:sldMkLst>
        <pc:spChg chg="mod">
          <ac:chgData name="Emmanuel Garcia Madrid" userId="3ba65976-36d1-48f4-b84f-bda78e42f210" providerId="ADAL" clId="{FCEB9CBA-8D5B-4F3F-B94C-3CFB6F15091C}" dt="2023-09-28T22:16:13.905" v="143" actId="1076"/>
          <ac:spMkLst>
            <pc:docMk/>
            <pc:sldMk cId="3415381901" sldId="292"/>
            <ac:spMk id="8" creationId="{FA4F03A0-D776-4644-8150-82D7E4A738C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0DE383-B508-407E-9A89-C9D0EB9D77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F0C55FE-3E4E-43A0-823F-F3242A1828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72ACC2-FB28-4804-80E1-8A8739A89EA9}" type="datetimeFigureOut">
              <a:rPr lang="en-US" smtClean="0"/>
              <a:t>10/5/2023</a:t>
            </a:fld>
            <a:endParaRPr lang="en-US"/>
          </a:p>
        </p:txBody>
      </p:sp>
      <p:sp>
        <p:nvSpPr>
          <p:cNvPr id="4" name="Footer Placeholder 3">
            <a:extLst>
              <a:ext uri="{FF2B5EF4-FFF2-40B4-BE49-F238E27FC236}">
                <a16:creationId xmlns:a16="http://schemas.microsoft.com/office/drawing/2014/main" id="{C87F17CB-BB37-41C4-B5EB-40A8AB9EA8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7580B7E-3316-44BD-9D34-2395C5B338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160AD4-0F9A-4FFE-9B7C-150319E21214}" type="slidenum">
              <a:rPr lang="en-US" smtClean="0"/>
              <a:t>‹#›</a:t>
            </a:fld>
            <a:endParaRPr lang="en-US"/>
          </a:p>
        </p:txBody>
      </p:sp>
    </p:spTree>
    <p:extLst>
      <p:ext uri="{BB962C8B-B14F-4D97-AF65-F5344CB8AC3E}">
        <p14:creationId xmlns:p14="http://schemas.microsoft.com/office/powerpoint/2010/main" val="2232545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ED05C-5764-4BA6-9DF2-2CA250ECB875}"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0A2DFC-C46B-4918-8D80-13F0A47415E6}" type="slidenum">
              <a:rPr lang="en-US" smtClean="0"/>
              <a:t>‹#›</a:t>
            </a:fld>
            <a:endParaRPr lang="en-US"/>
          </a:p>
        </p:txBody>
      </p:sp>
    </p:spTree>
    <p:extLst>
      <p:ext uri="{BB962C8B-B14F-4D97-AF65-F5344CB8AC3E}">
        <p14:creationId xmlns:p14="http://schemas.microsoft.com/office/powerpoint/2010/main" val="168505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hyperlink" Target="https://owl.excelsior.edu/writing-process/prewriting-strategies/prewriting-strategies-asking-defining-questions/" TargetMode="External"/><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7.emf"/><Relationship Id="rId9" Type="http://schemas.openxmlformats.org/officeDocument/2006/relationships/image" Target="../media/image10.jpe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water sport, swimming&#10;&#10;Description automatically generated">
            <a:extLst>
              <a:ext uri="{FF2B5EF4-FFF2-40B4-BE49-F238E27FC236}">
                <a16:creationId xmlns:a16="http://schemas.microsoft.com/office/drawing/2014/main" id="{62B75F09-FECE-439F-AB3F-5FFD099434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41107B1-F25E-4AB3-A154-27945B752912}"/>
              </a:ext>
            </a:extLst>
          </p:cNvPr>
          <p:cNvPicPr>
            <a:picLocks noChangeAspect="1"/>
          </p:cNvPicPr>
          <p:nvPr userDrawn="1"/>
        </p:nvPicPr>
        <p:blipFill rotWithShape="1">
          <a:blip r:embed="rId3">
            <a:alphaModFix/>
            <a:extLst>
              <a:ext uri="{28A0092B-C50C-407E-A947-70E740481C1C}">
                <a14:useLocalDpi xmlns:a14="http://schemas.microsoft.com/office/drawing/2010/main"/>
              </a:ext>
            </a:extLst>
          </a:blip>
          <a:srcRect/>
          <a:stretch/>
        </p:blipFill>
        <p:spPr>
          <a:xfrm>
            <a:off x="-3175" y="2281375"/>
            <a:ext cx="12192000" cy="2194560"/>
          </a:xfrm>
          <a:prstGeom prst="rect">
            <a:avLst/>
          </a:prstGeom>
        </p:spPr>
      </p:pic>
      <p:sp>
        <p:nvSpPr>
          <p:cNvPr id="2" name="Title 1">
            <a:extLst>
              <a:ext uri="{FF2B5EF4-FFF2-40B4-BE49-F238E27FC236}">
                <a16:creationId xmlns:a16="http://schemas.microsoft.com/office/drawing/2014/main" id="{D08337BA-B3FB-4A70-8C01-8DFE3F0E6968}"/>
              </a:ext>
            </a:extLst>
          </p:cNvPr>
          <p:cNvSpPr>
            <a:spLocks noGrp="1"/>
          </p:cNvSpPr>
          <p:nvPr>
            <p:ph type="ctrTitle"/>
          </p:nvPr>
        </p:nvSpPr>
        <p:spPr>
          <a:xfrm>
            <a:off x="1047404" y="2660073"/>
            <a:ext cx="9620596" cy="849890"/>
          </a:xfrm>
        </p:spPr>
        <p:txBody>
          <a:bodyPr anchor="b">
            <a:normAutofit/>
          </a:bodyPr>
          <a:lstStyle>
            <a:lvl1pPr algn="l">
              <a:defRPr sz="4000">
                <a:solidFill>
                  <a:schemeClr val="bg1"/>
                </a:solidFill>
                <a:latin typeface="Arial Black" panose="020B0A040201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2274848-BFF1-4F8C-BE08-6A7C4644EA37}"/>
              </a:ext>
            </a:extLst>
          </p:cNvPr>
          <p:cNvSpPr>
            <a:spLocks noGrp="1"/>
          </p:cNvSpPr>
          <p:nvPr>
            <p:ph type="subTitle" idx="1" hasCustomPrompt="1"/>
          </p:nvPr>
        </p:nvSpPr>
        <p:spPr>
          <a:xfrm>
            <a:off x="6276109" y="5705649"/>
            <a:ext cx="5544589" cy="849889"/>
          </a:xfrm>
        </p:spPr>
        <p:txBody>
          <a:bodyPr>
            <a:normAutofit/>
          </a:bodyPr>
          <a:lstStyle>
            <a:lvl1pPr marL="0" indent="0" algn="r">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Title</a:t>
            </a:r>
          </a:p>
        </p:txBody>
      </p:sp>
      <p:pic>
        <p:nvPicPr>
          <p:cNvPr id="9" name="Picture 8">
            <a:extLst>
              <a:ext uri="{FF2B5EF4-FFF2-40B4-BE49-F238E27FC236}">
                <a16:creationId xmlns:a16="http://schemas.microsoft.com/office/drawing/2014/main" id="{97512906-2D50-4CEE-A841-A2303FEDE5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40080" y="3776870"/>
            <a:ext cx="1691470" cy="427382"/>
          </a:xfrm>
          <a:prstGeom prst="rect">
            <a:avLst/>
          </a:prstGeom>
        </p:spPr>
      </p:pic>
      <p:sp>
        <p:nvSpPr>
          <p:cNvPr id="13" name="Content Placeholder 12">
            <a:extLst>
              <a:ext uri="{FF2B5EF4-FFF2-40B4-BE49-F238E27FC236}">
                <a16:creationId xmlns:a16="http://schemas.microsoft.com/office/drawing/2014/main" id="{278C352E-2101-47EF-9A76-26C60FB0F1E0}"/>
              </a:ext>
            </a:extLst>
          </p:cNvPr>
          <p:cNvSpPr>
            <a:spLocks noGrp="1"/>
          </p:cNvSpPr>
          <p:nvPr>
            <p:ph sz="quarter" idx="10" hasCustomPrompt="1"/>
          </p:nvPr>
        </p:nvSpPr>
        <p:spPr>
          <a:xfrm>
            <a:off x="839788" y="1716088"/>
            <a:ext cx="2808287" cy="430212"/>
          </a:xfrm>
        </p:spPr>
        <p:txBody>
          <a:bodyPr/>
          <a:lstStyle>
            <a:lvl1pPr marL="0" indent="0">
              <a:buNone/>
              <a:defRPr>
                <a:solidFill>
                  <a:schemeClr val="bg1"/>
                </a:solidFill>
              </a:defRPr>
            </a:lvl1pPr>
          </a:lstStyle>
          <a:p>
            <a:pPr lvl="0"/>
            <a:r>
              <a:rPr lang="en-US" dirty="0"/>
              <a:t>Date</a:t>
            </a:r>
          </a:p>
        </p:txBody>
      </p:sp>
    </p:spTree>
    <p:extLst>
      <p:ext uri="{BB962C8B-B14F-4D97-AF65-F5344CB8AC3E}">
        <p14:creationId xmlns:p14="http://schemas.microsoft.com/office/powerpoint/2010/main" val="2278886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C18-A788-4883-88E6-3502E7155BB8}"/>
              </a:ext>
            </a:extLst>
          </p:cNvPr>
          <p:cNvSpPr>
            <a:spLocks noGrp="1"/>
          </p:cNvSpPr>
          <p:nvPr>
            <p:ph type="title"/>
          </p:nvPr>
        </p:nvSpPr>
        <p:spPr>
          <a:xfrm>
            <a:off x="339437" y="298625"/>
            <a:ext cx="5421283" cy="715530"/>
          </a:xfrm>
        </p:spPr>
        <p:txBody>
          <a:bodyPr/>
          <a:lstStyle>
            <a:lvl1pPr>
              <a:defRPr>
                <a:solidFill>
                  <a:srgbClr val="5C93AE"/>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41A3AB5-722F-4925-927B-0DCC66C78C2C}"/>
              </a:ext>
            </a:extLst>
          </p:cNvPr>
          <p:cNvSpPr>
            <a:spLocks noGrp="1"/>
          </p:cNvSpPr>
          <p:nvPr>
            <p:ph type="sldNum" sz="quarter" idx="12"/>
          </p:nvPr>
        </p:nvSpPr>
        <p:spPr/>
        <p:txBody>
          <a:bodyPr/>
          <a:lstStyle/>
          <a:p>
            <a:fld id="{CF3C0CD8-3D3A-4375-82B6-AEBC7CFA948B}" type="slidenum">
              <a:rPr lang="en-US" smtClean="0"/>
              <a:t>‹#›</a:t>
            </a:fld>
            <a:endParaRPr lang="en-US"/>
          </a:p>
        </p:txBody>
      </p:sp>
      <p:sp>
        <p:nvSpPr>
          <p:cNvPr id="6" name="Content Placeholder 2">
            <a:extLst>
              <a:ext uri="{FF2B5EF4-FFF2-40B4-BE49-F238E27FC236}">
                <a16:creationId xmlns:a16="http://schemas.microsoft.com/office/drawing/2014/main" id="{8EEAA5BC-FA7A-4A4A-98E0-264FCD65F617}"/>
              </a:ext>
            </a:extLst>
          </p:cNvPr>
          <p:cNvSpPr>
            <a:spLocks noGrp="1"/>
          </p:cNvSpPr>
          <p:nvPr>
            <p:ph idx="1"/>
          </p:nvPr>
        </p:nvSpPr>
        <p:spPr>
          <a:xfrm>
            <a:off x="405938" y="1311075"/>
            <a:ext cx="5354782" cy="471565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F584E6EC-4045-49AE-ACA8-CF638F9CD943}"/>
              </a:ext>
            </a:extLst>
          </p:cNvPr>
          <p:cNvSpPr/>
          <p:nvPr userDrawn="1"/>
        </p:nvSpPr>
        <p:spPr>
          <a:xfrm>
            <a:off x="6297679" y="260465"/>
            <a:ext cx="5519670" cy="6216073"/>
          </a:xfrm>
          <a:prstGeom prst="roundRect">
            <a:avLst/>
          </a:prstGeom>
          <a:solidFill>
            <a:srgbClr val="737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B6B5DDE2-1869-4A91-B8C3-2F4105F45A2D}"/>
              </a:ext>
            </a:extLst>
          </p:cNvPr>
          <p:cNvSpPr>
            <a:spLocks noGrp="1"/>
          </p:cNvSpPr>
          <p:nvPr>
            <p:ph idx="13"/>
          </p:nvPr>
        </p:nvSpPr>
        <p:spPr>
          <a:xfrm>
            <a:off x="6564381" y="876823"/>
            <a:ext cx="5006935" cy="5149904"/>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5307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C18-A788-4883-88E6-3502E7155BB8}"/>
              </a:ext>
            </a:extLst>
          </p:cNvPr>
          <p:cNvSpPr>
            <a:spLocks noGrp="1"/>
          </p:cNvSpPr>
          <p:nvPr>
            <p:ph type="title"/>
          </p:nvPr>
        </p:nvSpPr>
        <p:spPr>
          <a:xfrm>
            <a:off x="339437" y="298625"/>
            <a:ext cx="5421283" cy="715530"/>
          </a:xfrm>
        </p:spPr>
        <p:txBody>
          <a:bodyPr/>
          <a:lstStyle>
            <a:lvl1pPr>
              <a:defRPr>
                <a:solidFill>
                  <a:srgbClr val="5C93AE"/>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41A3AB5-722F-4925-927B-0DCC66C78C2C}"/>
              </a:ext>
            </a:extLst>
          </p:cNvPr>
          <p:cNvSpPr>
            <a:spLocks noGrp="1"/>
          </p:cNvSpPr>
          <p:nvPr>
            <p:ph type="sldNum" sz="quarter" idx="12"/>
          </p:nvPr>
        </p:nvSpPr>
        <p:spPr/>
        <p:txBody>
          <a:bodyPr/>
          <a:lstStyle/>
          <a:p>
            <a:fld id="{CF3C0CD8-3D3A-4375-82B6-AEBC7CFA948B}" type="slidenum">
              <a:rPr lang="en-US" smtClean="0"/>
              <a:t>‹#›</a:t>
            </a:fld>
            <a:endParaRPr lang="en-US"/>
          </a:p>
        </p:txBody>
      </p:sp>
      <p:sp>
        <p:nvSpPr>
          <p:cNvPr id="6" name="Content Placeholder 2">
            <a:extLst>
              <a:ext uri="{FF2B5EF4-FFF2-40B4-BE49-F238E27FC236}">
                <a16:creationId xmlns:a16="http://schemas.microsoft.com/office/drawing/2014/main" id="{8EEAA5BC-FA7A-4A4A-98E0-264FCD65F617}"/>
              </a:ext>
            </a:extLst>
          </p:cNvPr>
          <p:cNvSpPr>
            <a:spLocks noGrp="1"/>
          </p:cNvSpPr>
          <p:nvPr>
            <p:ph idx="1"/>
          </p:nvPr>
        </p:nvSpPr>
        <p:spPr>
          <a:xfrm>
            <a:off x="405938" y="1311075"/>
            <a:ext cx="5354782" cy="471565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F584E6EC-4045-49AE-ACA8-CF638F9CD943}"/>
              </a:ext>
            </a:extLst>
          </p:cNvPr>
          <p:cNvSpPr/>
          <p:nvPr userDrawn="1"/>
        </p:nvSpPr>
        <p:spPr>
          <a:xfrm>
            <a:off x="6297679" y="295116"/>
            <a:ext cx="5519670" cy="6216073"/>
          </a:xfrm>
          <a:prstGeom prst="roundRect">
            <a:avLst/>
          </a:prstGeom>
          <a:blipFill dpi="0" rotWithShape="1">
            <a:blip r:embed="rId2" cstate="screen">
              <a:extLst>
                <a:ext uri="{28A0092B-C50C-407E-A947-70E740481C1C}">
                  <a14:useLocalDpi xmlns:a14="http://schemas.microsoft.com/office/drawing/2010/main"/>
                </a:ext>
              </a:extLst>
            </a:blip>
            <a:srcRect/>
            <a:stretch>
              <a:fillRect b="2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300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C18-A788-4883-88E6-3502E7155BB8}"/>
              </a:ext>
            </a:extLst>
          </p:cNvPr>
          <p:cNvSpPr>
            <a:spLocks noGrp="1"/>
          </p:cNvSpPr>
          <p:nvPr>
            <p:ph type="title"/>
          </p:nvPr>
        </p:nvSpPr>
        <p:spPr>
          <a:xfrm>
            <a:off x="339437" y="298625"/>
            <a:ext cx="5421283" cy="715530"/>
          </a:xfrm>
        </p:spPr>
        <p:txBody>
          <a:bodyPr/>
          <a:lstStyle>
            <a:lvl1pPr>
              <a:defRPr>
                <a:solidFill>
                  <a:srgbClr val="5C93AE"/>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41A3AB5-722F-4925-927B-0DCC66C78C2C}"/>
              </a:ext>
            </a:extLst>
          </p:cNvPr>
          <p:cNvSpPr>
            <a:spLocks noGrp="1"/>
          </p:cNvSpPr>
          <p:nvPr>
            <p:ph type="sldNum" sz="quarter" idx="12"/>
          </p:nvPr>
        </p:nvSpPr>
        <p:spPr/>
        <p:txBody>
          <a:bodyPr/>
          <a:lstStyle/>
          <a:p>
            <a:fld id="{CF3C0CD8-3D3A-4375-82B6-AEBC7CFA948B}" type="slidenum">
              <a:rPr lang="en-US" smtClean="0"/>
              <a:t>‹#›</a:t>
            </a:fld>
            <a:endParaRPr lang="en-US"/>
          </a:p>
        </p:txBody>
      </p:sp>
      <p:sp>
        <p:nvSpPr>
          <p:cNvPr id="6" name="Content Placeholder 2">
            <a:extLst>
              <a:ext uri="{FF2B5EF4-FFF2-40B4-BE49-F238E27FC236}">
                <a16:creationId xmlns:a16="http://schemas.microsoft.com/office/drawing/2014/main" id="{8EEAA5BC-FA7A-4A4A-98E0-264FCD65F617}"/>
              </a:ext>
            </a:extLst>
          </p:cNvPr>
          <p:cNvSpPr>
            <a:spLocks noGrp="1"/>
          </p:cNvSpPr>
          <p:nvPr>
            <p:ph idx="1"/>
          </p:nvPr>
        </p:nvSpPr>
        <p:spPr>
          <a:xfrm>
            <a:off x="405938" y="1311075"/>
            <a:ext cx="5354782" cy="471565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F584E6EC-4045-49AE-ACA8-CF638F9CD943}"/>
              </a:ext>
            </a:extLst>
          </p:cNvPr>
          <p:cNvSpPr/>
          <p:nvPr userDrawn="1"/>
        </p:nvSpPr>
        <p:spPr>
          <a:xfrm>
            <a:off x="6297679" y="295116"/>
            <a:ext cx="5519670" cy="6216073"/>
          </a:xfrm>
          <a:prstGeom prst="roundRect">
            <a:avLst/>
          </a:prstGeom>
          <a:blipFill dpi="0" rotWithShape="1">
            <a:blip r:embed="rId2" cstate="screen">
              <a:extLst>
                <a:ext uri="{28A0092B-C50C-407E-A947-70E740481C1C}">
                  <a14:useLocalDpi xmlns:a14="http://schemas.microsoft.com/office/drawing/2010/main"/>
                </a:ext>
              </a:extLst>
            </a:blip>
            <a:srcRect/>
            <a:stretch>
              <a:fillRect t="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4394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C18-A788-4883-88E6-3502E7155BB8}"/>
              </a:ext>
            </a:extLst>
          </p:cNvPr>
          <p:cNvSpPr>
            <a:spLocks noGrp="1"/>
          </p:cNvSpPr>
          <p:nvPr>
            <p:ph type="title"/>
          </p:nvPr>
        </p:nvSpPr>
        <p:spPr>
          <a:xfrm>
            <a:off x="339437" y="298625"/>
            <a:ext cx="5421283" cy="715530"/>
          </a:xfrm>
        </p:spPr>
        <p:txBody>
          <a:bodyPr/>
          <a:lstStyle>
            <a:lvl1pPr>
              <a:defRPr>
                <a:solidFill>
                  <a:srgbClr val="5C93AE"/>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41A3AB5-722F-4925-927B-0DCC66C78C2C}"/>
              </a:ext>
            </a:extLst>
          </p:cNvPr>
          <p:cNvSpPr>
            <a:spLocks noGrp="1"/>
          </p:cNvSpPr>
          <p:nvPr>
            <p:ph type="sldNum" sz="quarter" idx="12"/>
          </p:nvPr>
        </p:nvSpPr>
        <p:spPr/>
        <p:txBody>
          <a:bodyPr/>
          <a:lstStyle/>
          <a:p>
            <a:fld id="{CF3C0CD8-3D3A-4375-82B6-AEBC7CFA948B}" type="slidenum">
              <a:rPr lang="en-US" smtClean="0"/>
              <a:t>‹#›</a:t>
            </a:fld>
            <a:endParaRPr lang="en-US"/>
          </a:p>
        </p:txBody>
      </p:sp>
      <p:sp>
        <p:nvSpPr>
          <p:cNvPr id="6" name="Content Placeholder 2">
            <a:extLst>
              <a:ext uri="{FF2B5EF4-FFF2-40B4-BE49-F238E27FC236}">
                <a16:creationId xmlns:a16="http://schemas.microsoft.com/office/drawing/2014/main" id="{8EEAA5BC-FA7A-4A4A-98E0-264FCD65F617}"/>
              </a:ext>
            </a:extLst>
          </p:cNvPr>
          <p:cNvSpPr>
            <a:spLocks noGrp="1"/>
          </p:cNvSpPr>
          <p:nvPr>
            <p:ph idx="1"/>
          </p:nvPr>
        </p:nvSpPr>
        <p:spPr>
          <a:xfrm>
            <a:off x="405938" y="1311075"/>
            <a:ext cx="5354782" cy="471565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F584E6EC-4045-49AE-ACA8-CF638F9CD943}"/>
              </a:ext>
            </a:extLst>
          </p:cNvPr>
          <p:cNvSpPr/>
          <p:nvPr userDrawn="1"/>
        </p:nvSpPr>
        <p:spPr>
          <a:xfrm>
            <a:off x="6297679" y="295116"/>
            <a:ext cx="5519670" cy="6216073"/>
          </a:xfrm>
          <a:prstGeom prst="round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63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4120842A-14B7-4FFC-90FC-F51C0E4F2A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87D43F0-8A1B-4C04-A525-41A65CFE8297}"/>
              </a:ext>
            </a:extLst>
          </p:cNvPr>
          <p:cNvSpPr>
            <a:spLocks noGrp="1"/>
          </p:cNvSpPr>
          <p:nvPr>
            <p:ph type="title"/>
          </p:nvPr>
        </p:nvSpPr>
        <p:spPr>
          <a:xfrm>
            <a:off x="2568634" y="2447669"/>
            <a:ext cx="7260416" cy="782031"/>
          </a:xfrm>
        </p:spPr>
        <p:txBody>
          <a:bodyPr/>
          <a:lstStyle>
            <a:lvl1pPr algn="r">
              <a:defRPr>
                <a:solidFill>
                  <a:schemeClr val="bg1"/>
                </a:solidFill>
                <a:latin typeface="Arial Black" panose="020B0A040201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EA635E4A-B32C-41ED-AD0D-C788403B42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88866" y="3250715"/>
            <a:ext cx="1681646" cy="424900"/>
          </a:xfrm>
          <a:prstGeom prst="rect">
            <a:avLst/>
          </a:prstGeom>
        </p:spPr>
      </p:pic>
      <p:cxnSp>
        <p:nvCxnSpPr>
          <p:cNvPr id="11" name="Straight Connector 10">
            <a:extLst>
              <a:ext uri="{FF2B5EF4-FFF2-40B4-BE49-F238E27FC236}">
                <a16:creationId xmlns:a16="http://schemas.microsoft.com/office/drawing/2014/main" id="{CA710DCD-AD98-4958-A090-118DD8CB9D03}"/>
              </a:ext>
            </a:extLst>
          </p:cNvPr>
          <p:cNvCxnSpPr>
            <a:cxnSpLocks/>
          </p:cNvCxnSpPr>
          <p:nvPr userDrawn="1"/>
        </p:nvCxnSpPr>
        <p:spPr>
          <a:xfrm>
            <a:off x="2068945" y="3094181"/>
            <a:ext cx="7683092" cy="0"/>
          </a:xfrm>
          <a:prstGeom prst="line">
            <a:avLst/>
          </a:prstGeom>
          <a:ln w="28575">
            <a:solidFill>
              <a:srgbClr val="73736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858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FA9A5D74-024B-4914-AAE8-8BF6DFBEFA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13" name="Straight Connector 12">
            <a:extLst>
              <a:ext uri="{FF2B5EF4-FFF2-40B4-BE49-F238E27FC236}">
                <a16:creationId xmlns:a16="http://schemas.microsoft.com/office/drawing/2014/main" id="{BC3CE694-1F5E-4EC2-B3DA-8348EE390D2A}"/>
              </a:ext>
            </a:extLst>
          </p:cNvPr>
          <p:cNvCxnSpPr>
            <a:cxnSpLocks/>
          </p:cNvCxnSpPr>
          <p:nvPr userDrawn="1"/>
        </p:nvCxnSpPr>
        <p:spPr>
          <a:xfrm>
            <a:off x="2105891" y="3075709"/>
            <a:ext cx="770156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987D43F0-8A1B-4C04-A525-41A65CFE8297}"/>
              </a:ext>
            </a:extLst>
          </p:cNvPr>
          <p:cNvSpPr>
            <a:spLocks noGrp="1"/>
          </p:cNvSpPr>
          <p:nvPr>
            <p:ph type="title"/>
          </p:nvPr>
        </p:nvSpPr>
        <p:spPr>
          <a:xfrm>
            <a:off x="2568634" y="2447669"/>
            <a:ext cx="7260416" cy="782031"/>
          </a:xfrm>
        </p:spPr>
        <p:txBody>
          <a:bodyPr/>
          <a:lstStyle>
            <a:lvl1pPr algn="r">
              <a:defRPr>
                <a:solidFill>
                  <a:schemeClr val="bg1"/>
                </a:solidFill>
                <a:latin typeface="Arial Black" panose="020B0A0402010202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EA635E4A-B32C-41ED-AD0D-C788403B42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88866" y="3250715"/>
            <a:ext cx="1681646" cy="424900"/>
          </a:xfrm>
          <a:prstGeom prst="rect">
            <a:avLst/>
          </a:prstGeom>
        </p:spPr>
      </p:pic>
      <p:cxnSp>
        <p:nvCxnSpPr>
          <p:cNvPr id="15" name="Straight Connector 14">
            <a:extLst>
              <a:ext uri="{FF2B5EF4-FFF2-40B4-BE49-F238E27FC236}">
                <a16:creationId xmlns:a16="http://schemas.microsoft.com/office/drawing/2014/main" id="{968E10FD-211C-4696-884B-B1C931F5E9B5}"/>
              </a:ext>
            </a:extLst>
          </p:cNvPr>
          <p:cNvCxnSpPr>
            <a:cxnSpLocks/>
          </p:cNvCxnSpPr>
          <p:nvPr userDrawn="1"/>
        </p:nvCxnSpPr>
        <p:spPr>
          <a:xfrm>
            <a:off x="2068945" y="3077555"/>
            <a:ext cx="7683092" cy="0"/>
          </a:xfrm>
          <a:prstGeom prst="line">
            <a:avLst/>
          </a:prstGeom>
          <a:ln w="28575">
            <a:solidFill>
              <a:srgbClr val="73736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846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3" name="Picture 12" descr="Background pattern&#10;&#10;Description automatically generated with medium confidence">
            <a:extLst>
              <a:ext uri="{FF2B5EF4-FFF2-40B4-BE49-F238E27FC236}">
                <a16:creationId xmlns:a16="http://schemas.microsoft.com/office/drawing/2014/main" id="{E4706809-87A6-492E-849D-71A8977C403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8050" y="0"/>
            <a:ext cx="12192000" cy="6858000"/>
          </a:xfrm>
          <a:prstGeom prst="rect">
            <a:avLst/>
          </a:prstGeom>
        </p:spPr>
      </p:pic>
      <p:pic>
        <p:nvPicPr>
          <p:cNvPr id="8" name="Picture 7">
            <a:extLst>
              <a:ext uri="{FF2B5EF4-FFF2-40B4-BE49-F238E27FC236}">
                <a16:creationId xmlns:a16="http://schemas.microsoft.com/office/drawing/2014/main" id="{EA635E4A-B32C-41ED-AD0D-C788403B42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46793" y="3212109"/>
            <a:ext cx="1681646" cy="424900"/>
          </a:xfrm>
          <a:prstGeom prst="rect">
            <a:avLst/>
          </a:prstGeom>
        </p:spPr>
      </p:pic>
      <p:pic>
        <p:nvPicPr>
          <p:cNvPr id="12" name="Picture 11" descr="A picture containing chart&#10;&#10;Description automatically generated">
            <a:extLst>
              <a:ext uri="{FF2B5EF4-FFF2-40B4-BE49-F238E27FC236}">
                <a16:creationId xmlns:a16="http://schemas.microsoft.com/office/drawing/2014/main" id="{2A8C9463-2A81-4F32-B11A-8D6EC534F15A}"/>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467562" y="-535281"/>
            <a:ext cx="10102645" cy="6735097"/>
          </a:xfrm>
          <a:prstGeom prst="rect">
            <a:avLst/>
          </a:prstGeom>
        </p:spPr>
      </p:pic>
      <p:pic>
        <p:nvPicPr>
          <p:cNvPr id="9" name="Picture 8" descr="A picture containing transport, airplane, aircraft, dark&#10;&#10;Description automatically generated">
            <a:extLst>
              <a:ext uri="{FF2B5EF4-FFF2-40B4-BE49-F238E27FC236}">
                <a16:creationId xmlns:a16="http://schemas.microsoft.com/office/drawing/2014/main" id="{39E9A6F1-8173-4729-8D45-DF27FA81BB09}"/>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t="15526" r="14802" b="36611"/>
          <a:stretch/>
        </p:blipFill>
        <p:spPr>
          <a:xfrm>
            <a:off x="-456023" y="2748482"/>
            <a:ext cx="10402816" cy="3896065"/>
          </a:xfrm>
          <a:prstGeom prst="rect">
            <a:avLst/>
          </a:prstGeom>
          <a:effectLst>
            <a:outerShdw blurRad="50800" dist="38100" dir="2700000" algn="tl" rotWithShape="0">
              <a:prstClr val="black">
                <a:alpha val="40000"/>
              </a:prstClr>
            </a:outerShdw>
          </a:effectLst>
        </p:spPr>
      </p:pic>
      <p:sp>
        <p:nvSpPr>
          <p:cNvPr id="14" name="Rectangle: Rounded Corners 13">
            <a:extLst>
              <a:ext uri="{FF2B5EF4-FFF2-40B4-BE49-F238E27FC236}">
                <a16:creationId xmlns:a16="http://schemas.microsoft.com/office/drawing/2014/main" id="{2C31659B-8211-4FFC-AD1F-C947BE9E36C3}"/>
              </a:ext>
            </a:extLst>
          </p:cNvPr>
          <p:cNvSpPr/>
          <p:nvPr userDrawn="1"/>
        </p:nvSpPr>
        <p:spPr>
          <a:xfrm>
            <a:off x="393083" y="3188546"/>
            <a:ext cx="4042440" cy="3380966"/>
          </a:xfrm>
          <a:prstGeom prst="roundRect">
            <a:avLst/>
          </a:prstGeom>
          <a:blipFill dpi="0" rotWithShape="1">
            <a:blip r:embed="rId9" cstate="screen">
              <a:alphaModFix amt="64000"/>
              <a:extLst>
                <a:ext uri="{28A0092B-C50C-407E-A947-70E740481C1C}">
                  <a14:useLocalDpi xmlns:a14="http://schemas.microsoft.com/office/drawing/2010/main"/>
                </a:ext>
              </a:extLst>
            </a:blip>
            <a:srcRect/>
            <a:stretch>
              <a:fillRect b="2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indoor, black&#10;&#10;Description automatically generated">
            <a:extLst>
              <a:ext uri="{FF2B5EF4-FFF2-40B4-BE49-F238E27FC236}">
                <a16:creationId xmlns:a16="http://schemas.microsoft.com/office/drawing/2014/main" id="{F8DE611B-3B01-4328-B803-EEBAD181B5E5}"/>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1" y="535281"/>
            <a:ext cx="6054659" cy="4606806"/>
          </a:xfrm>
          <a:prstGeom prst="rect">
            <a:avLst/>
          </a:prstGeom>
        </p:spPr>
      </p:pic>
    </p:spTree>
    <p:extLst>
      <p:ext uri="{BB962C8B-B14F-4D97-AF65-F5344CB8AC3E}">
        <p14:creationId xmlns:p14="http://schemas.microsoft.com/office/powerpoint/2010/main" val="1013784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8C56E4A5-1396-4904-9835-848D6BD4FD6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518615" y="586854"/>
            <a:ext cx="12192000" cy="6858000"/>
          </a:xfrm>
          <a:prstGeom prst="rect">
            <a:avLst/>
          </a:prstGeom>
        </p:spPr>
      </p:pic>
    </p:spTree>
    <p:extLst>
      <p:ext uri="{BB962C8B-B14F-4D97-AF65-F5344CB8AC3E}">
        <p14:creationId xmlns:p14="http://schemas.microsoft.com/office/powerpoint/2010/main" val="3535744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8C56E4A5-1396-4904-9835-848D6BD4FD6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218364" y="109182"/>
            <a:ext cx="12192000" cy="6858000"/>
          </a:xfrm>
          <a:prstGeom prst="rect">
            <a:avLst/>
          </a:prstGeom>
        </p:spPr>
      </p:pic>
    </p:spTree>
    <p:extLst>
      <p:ext uri="{BB962C8B-B14F-4D97-AF65-F5344CB8AC3E}">
        <p14:creationId xmlns:p14="http://schemas.microsoft.com/office/powerpoint/2010/main" val="915081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167C2062-2C74-4147-B7BD-26C7987EC6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536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E61649A3-48CB-4289-BB23-96B14FFA291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4846320" cy="6858000"/>
          </a:xfrm>
          <a:prstGeom prst="rect">
            <a:avLst/>
          </a:prstGeom>
        </p:spPr>
      </p:pic>
      <p:sp>
        <p:nvSpPr>
          <p:cNvPr id="10" name="Rectangle: Rounded Corners 9">
            <a:extLst>
              <a:ext uri="{FF2B5EF4-FFF2-40B4-BE49-F238E27FC236}">
                <a16:creationId xmlns:a16="http://schemas.microsoft.com/office/drawing/2014/main" id="{34701646-4BFB-46B5-8082-CD557640429D}"/>
              </a:ext>
            </a:extLst>
          </p:cNvPr>
          <p:cNvSpPr/>
          <p:nvPr userDrawn="1"/>
        </p:nvSpPr>
        <p:spPr>
          <a:xfrm>
            <a:off x="5089234" y="249381"/>
            <a:ext cx="6668655" cy="6253020"/>
          </a:xfrm>
          <a:prstGeom prst="roundRect">
            <a:avLst/>
          </a:prstGeom>
          <a:blipFill dpi="0" rotWithShape="1">
            <a:blip r:embed="rId3" cstate="screen">
              <a:extLst>
                <a:ext uri="{28A0092B-C50C-407E-A947-70E740481C1C}">
                  <a14:useLocalDpi xmlns:a14="http://schemas.microsoft.com/office/drawing/2010/main"/>
                </a:ext>
              </a:extLst>
            </a:blip>
            <a:srcRect/>
            <a:stretch>
              <a:fillRect t="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8337BA-B3FB-4A70-8C01-8DFE3F0E6968}"/>
              </a:ext>
            </a:extLst>
          </p:cNvPr>
          <p:cNvSpPr>
            <a:spLocks noGrp="1"/>
          </p:cNvSpPr>
          <p:nvPr>
            <p:ph type="ctrTitle"/>
          </p:nvPr>
        </p:nvSpPr>
        <p:spPr>
          <a:xfrm>
            <a:off x="804490" y="2061556"/>
            <a:ext cx="3568005" cy="2164225"/>
          </a:xfrm>
        </p:spPr>
        <p:txBody>
          <a:bodyPr anchor="ctr">
            <a:normAutofit/>
          </a:bodyPr>
          <a:lstStyle>
            <a:lvl1pPr algn="l">
              <a:defRPr sz="3200">
                <a:solidFill>
                  <a:schemeClr val="bg1"/>
                </a:solidFill>
                <a:latin typeface="Arial Black" panose="020B0A040201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2274848-BFF1-4F8C-BE08-6A7C4644EA37}"/>
              </a:ext>
            </a:extLst>
          </p:cNvPr>
          <p:cNvSpPr>
            <a:spLocks noGrp="1"/>
          </p:cNvSpPr>
          <p:nvPr>
            <p:ph type="subTitle" idx="1" hasCustomPrompt="1"/>
          </p:nvPr>
        </p:nvSpPr>
        <p:spPr>
          <a:xfrm>
            <a:off x="804490" y="5338054"/>
            <a:ext cx="3568006" cy="849889"/>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Title</a:t>
            </a:r>
          </a:p>
        </p:txBody>
      </p:sp>
      <p:pic>
        <p:nvPicPr>
          <p:cNvPr id="11" name="Picture 10">
            <a:extLst>
              <a:ext uri="{FF2B5EF4-FFF2-40B4-BE49-F238E27FC236}">
                <a16:creationId xmlns:a16="http://schemas.microsoft.com/office/drawing/2014/main" id="{7695458C-EE30-45FD-B235-64C7BCC52F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91917" y="4379290"/>
            <a:ext cx="1681646" cy="424900"/>
          </a:xfrm>
          <a:prstGeom prst="rect">
            <a:avLst/>
          </a:prstGeom>
        </p:spPr>
      </p:pic>
      <p:sp>
        <p:nvSpPr>
          <p:cNvPr id="4" name="Date Placeholder 3">
            <a:extLst>
              <a:ext uri="{FF2B5EF4-FFF2-40B4-BE49-F238E27FC236}">
                <a16:creationId xmlns:a16="http://schemas.microsoft.com/office/drawing/2014/main" id="{D5E549D4-121A-4344-87B9-1ACB0803C7C8}"/>
              </a:ext>
            </a:extLst>
          </p:cNvPr>
          <p:cNvSpPr>
            <a:spLocks noGrp="1"/>
          </p:cNvSpPr>
          <p:nvPr>
            <p:ph type="dt" sz="half" idx="10"/>
          </p:nvPr>
        </p:nvSpPr>
        <p:spPr>
          <a:xfrm>
            <a:off x="804490" y="1443528"/>
            <a:ext cx="2743200" cy="365125"/>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498297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52E7B9B0-BFB8-47CA-9E7E-835D5F86FF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2451" y="988142"/>
            <a:ext cx="12192000" cy="6858000"/>
          </a:xfrm>
          <a:prstGeom prst="rect">
            <a:avLst/>
          </a:prstGeom>
        </p:spPr>
      </p:pic>
    </p:spTree>
    <p:extLst>
      <p:ext uri="{BB962C8B-B14F-4D97-AF65-F5344CB8AC3E}">
        <p14:creationId xmlns:p14="http://schemas.microsoft.com/office/powerpoint/2010/main" val="1674246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CF4788C-4C3E-4C96-A025-EED47AC0C0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4179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E8C934F-DBEB-43D6-B510-8BFE5DAABE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3927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8C56E4A5-1396-4904-9835-848D6BD4FD6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5901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7251-493A-4BC9-817B-3DF94E25C50C}"/>
              </a:ext>
            </a:extLst>
          </p:cNvPr>
          <p:cNvSpPr>
            <a:spLocks noGrp="1"/>
          </p:cNvSpPr>
          <p:nvPr>
            <p:ph type="title"/>
          </p:nvPr>
        </p:nvSpPr>
        <p:spPr>
          <a:xfrm>
            <a:off x="297087" y="273395"/>
            <a:ext cx="11548547" cy="78203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7F910A9-98F5-4FF4-AF81-D9A50D2C1887}"/>
              </a:ext>
            </a:extLst>
          </p:cNvPr>
          <p:cNvSpPr>
            <a:spLocks noGrp="1"/>
          </p:cNvSpPr>
          <p:nvPr>
            <p:ph sz="half" idx="1"/>
          </p:nvPr>
        </p:nvSpPr>
        <p:spPr>
          <a:xfrm>
            <a:off x="297086" y="1269957"/>
            <a:ext cx="11548547" cy="4907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08AA125-91F1-429B-A58C-E5591582B896}"/>
              </a:ext>
            </a:extLst>
          </p:cNvPr>
          <p:cNvSpPr>
            <a:spLocks noGrp="1"/>
          </p:cNvSpPr>
          <p:nvPr>
            <p:ph type="sldNum" sz="quarter" idx="12"/>
          </p:nvPr>
        </p:nvSpPr>
        <p:spPr/>
        <p:txBody>
          <a:bodyPr/>
          <a:lstStyle/>
          <a:p>
            <a:fld id="{CF3C0CD8-3D3A-4375-82B6-AEBC7CFA948B}" type="slidenum">
              <a:rPr lang="en-US" smtClean="0"/>
              <a:t>‹#›</a:t>
            </a:fld>
            <a:endParaRPr lang="en-US"/>
          </a:p>
        </p:txBody>
      </p:sp>
    </p:spTree>
    <p:extLst>
      <p:ext uri="{BB962C8B-B14F-4D97-AF65-F5344CB8AC3E}">
        <p14:creationId xmlns:p14="http://schemas.microsoft.com/office/powerpoint/2010/main" val="21057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7251-493A-4BC9-817B-3DF94E25C50C}"/>
              </a:ext>
            </a:extLst>
          </p:cNvPr>
          <p:cNvSpPr>
            <a:spLocks noGrp="1"/>
          </p:cNvSpPr>
          <p:nvPr>
            <p:ph type="title"/>
          </p:nvPr>
        </p:nvSpPr>
        <p:spPr>
          <a:xfrm>
            <a:off x="297087" y="273395"/>
            <a:ext cx="11548547" cy="78203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7F910A9-98F5-4FF4-AF81-D9A50D2C1887}"/>
              </a:ext>
            </a:extLst>
          </p:cNvPr>
          <p:cNvSpPr>
            <a:spLocks noGrp="1"/>
          </p:cNvSpPr>
          <p:nvPr>
            <p:ph sz="half" idx="1"/>
          </p:nvPr>
        </p:nvSpPr>
        <p:spPr>
          <a:xfrm>
            <a:off x="297086" y="1269957"/>
            <a:ext cx="5696390" cy="4907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F25041-2522-4734-9BFD-0E410192853E}"/>
              </a:ext>
            </a:extLst>
          </p:cNvPr>
          <p:cNvSpPr>
            <a:spLocks noGrp="1"/>
          </p:cNvSpPr>
          <p:nvPr>
            <p:ph sz="half" idx="2"/>
          </p:nvPr>
        </p:nvSpPr>
        <p:spPr>
          <a:xfrm>
            <a:off x="6198527" y="1269957"/>
            <a:ext cx="5647108" cy="4907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08AA125-91F1-429B-A58C-E5591582B896}"/>
              </a:ext>
            </a:extLst>
          </p:cNvPr>
          <p:cNvSpPr>
            <a:spLocks noGrp="1"/>
          </p:cNvSpPr>
          <p:nvPr>
            <p:ph type="sldNum" sz="quarter" idx="12"/>
          </p:nvPr>
        </p:nvSpPr>
        <p:spPr/>
        <p:txBody>
          <a:bodyPr/>
          <a:lstStyle/>
          <a:p>
            <a:fld id="{CF3C0CD8-3D3A-4375-82B6-AEBC7CFA948B}" type="slidenum">
              <a:rPr lang="en-US" smtClean="0"/>
              <a:t>‹#›</a:t>
            </a:fld>
            <a:endParaRPr lang="en-US"/>
          </a:p>
        </p:txBody>
      </p:sp>
    </p:spTree>
    <p:extLst>
      <p:ext uri="{BB962C8B-B14F-4D97-AF65-F5344CB8AC3E}">
        <p14:creationId xmlns:p14="http://schemas.microsoft.com/office/powerpoint/2010/main" val="202705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7251-493A-4BC9-817B-3DF94E25C50C}"/>
              </a:ext>
            </a:extLst>
          </p:cNvPr>
          <p:cNvSpPr>
            <a:spLocks noGrp="1"/>
          </p:cNvSpPr>
          <p:nvPr>
            <p:ph type="title"/>
          </p:nvPr>
        </p:nvSpPr>
        <p:spPr>
          <a:xfrm>
            <a:off x="297087" y="273395"/>
            <a:ext cx="11548547" cy="78203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7F910A9-98F5-4FF4-AF81-D9A50D2C1887}"/>
              </a:ext>
            </a:extLst>
          </p:cNvPr>
          <p:cNvSpPr>
            <a:spLocks noGrp="1"/>
          </p:cNvSpPr>
          <p:nvPr>
            <p:ph sz="half" idx="1"/>
          </p:nvPr>
        </p:nvSpPr>
        <p:spPr>
          <a:xfrm>
            <a:off x="297086" y="1269957"/>
            <a:ext cx="5679765" cy="2236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F25041-2522-4734-9BFD-0E410192853E}"/>
              </a:ext>
            </a:extLst>
          </p:cNvPr>
          <p:cNvSpPr>
            <a:spLocks noGrp="1"/>
          </p:cNvSpPr>
          <p:nvPr>
            <p:ph sz="half" idx="2"/>
          </p:nvPr>
        </p:nvSpPr>
        <p:spPr>
          <a:xfrm>
            <a:off x="6215151" y="1269957"/>
            <a:ext cx="5630483" cy="2236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08AA125-91F1-429B-A58C-E5591582B896}"/>
              </a:ext>
            </a:extLst>
          </p:cNvPr>
          <p:cNvSpPr>
            <a:spLocks noGrp="1"/>
          </p:cNvSpPr>
          <p:nvPr>
            <p:ph type="sldNum" sz="quarter" idx="12"/>
          </p:nvPr>
        </p:nvSpPr>
        <p:spPr/>
        <p:txBody>
          <a:bodyPr/>
          <a:lstStyle/>
          <a:p>
            <a:fld id="{CF3C0CD8-3D3A-4375-82B6-AEBC7CFA948B}" type="slidenum">
              <a:rPr lang="en-US" smtClean="0"/>
              <a:t>‹#›</a:t>
            </a:fld>
            <a:endParaRPr lang="en-US"/>
          </a:p>
        </p:txBody>
      </p:sp>
      <p:sp>
        <p:nvSpPr>
          <p:cNvPr id="6" name="Content Placeholder 2">
            <a:extLst>
              <a:ext uri="{FF2B5EF4-FFF2-40B4-BE49-F238E27FC236}">
                <a16:creationId xmlns:a16="http://schemas.microsoft.com/office/drawing/2014/main" id="{41206F77-21C2-4C80-9F12-136E2210531C}"/>
              </a:ext>
            </a:extLst>
          </p:cNvPr>
          <p:cNvSpPr>
            <a:spLocks noGrp="1"/>
          </p:cNvSpPr>
          <p:nvPr>
            <p:ph sz="half" idx="13"/>
          </p:nvPr>
        </p:nvSpPr>
        <p:spPr>
          <a:xfrm>
            <a:off x="297085" y="3732415"/>
            <a:ext cx="5679765" cy="2236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795001C8-7058-4472-86F1-BEC4BC93E100}"/>
              </a:ext>
            </a:extLst>
          </p:cNvPr>
          <p:cNvSpPr>
            <a:spLocks noGrp="1"/>
          </p:cNvSpPr>
          <p:nvPr>
            <p:ph sz="half" idx="14"/>
          </p:nvPr>
        </p:nvSpPr>
        <p:spPr>
          <a:xfrm>
            <a:off x="6215150" y="3732415"/>
            <a:ext cx="5630483" cy="2236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314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DD84B6-68DC-416E-8A04-2384B4B5223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1037"/>
          </a:xfrm>
          <a:prstGeom prst="rect">
            <a:avLst/>
          </a:prstGeom>
        </p:spPr>
      </p:pic>
      <p:sp>
        <p:nvSpPr>
          <p:cNvPr id="2" name="Title 1">
            <a:extLst>
              <a:ext uri="{FF2B5EF4-FFF2-40B4-BE49-F238E27FC236}">
                <a16:creationId xmlns:a16="http://schemas.microsoft.com/office/drawing/2014/main" id="{AA9F78CB-95CC-4B54-88A1-E736F8E5411F}"/>
              </a:ext>
            </a:extLst>
          </p:cNvPr>
          <p:cNvSpPr>
            <a:spLocks noGrp="1"/>
          </p:cNvSpPr>
          <p:nvPr>
            <p:ph type="title"/>
          </p:nvPr>
        </p:nvSpPr>
        <p:spPr>
          <a:xfrm>
            <a:off x="838200" y="0"/>
            <a:ext cx="10515600" cy="68164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6735537-4615-47EC-98A5-F5B533D7A886}"/>
              </a:ext>
            </a:extLst>
          </p:cNvPr>
          <p:cNvSpPr>
            <a:spLocks noGrp="1"/>
          </p:cNvSpPr>
          <p:nvPr>
            <p:ph idx="1"/>
          </p:nvPr>
        </p:nvSpPr>
        <p:spPr>
          <a:xfrm>
            <a:off x="838200" y="2169622"/>
            <a:ext cx="10515600" cy="400734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732F4E0-3AE9-407E-9C26-979111B0E8BC}"/>
              </a:ext>
            </a:extLst>
          </p:cNvPr>
          <p:cNvSpPr>
            <a:spLocks noGrp="1"/>
          </p:cNvSpPr>
          <p:nvPr>
            <p:ph type="sldNum" sz="quarter" idx="12"/>
          </p:nvPr>
        </p:nvSpPr>
        <p:spPr/>
        <p:txBody>
          <a:bodyPr/>
          <a:lstStyle/>
          <a:p>
            <a:fld id="{CF3C0CD8-3D3A-4375-82B6-AEBC7CFA948B}" type="slidenum">
              <a:rPr lang="en-US" smtClean="0"/>
              <a:t>‹#›</a:t>
            </a:fld>
            <a:endParaRPr lang="en-US"/>
          </a:p>
        </p:txBody>
      </p:sp>
    </p:spTree>
    <p:extLst>
      <p:ext uri="{BB962C8B-B14F-4D97-AF65-F5344CB8AC3E}">
        <p14:creationId xmlns:p14="http://schemas.microsoft.com/office/powerpoint/2010/main" val="805771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79950A-8CFE-4729-8DEB-951C4A313C9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280160"/>
          </a:xfrm>
          <a:prstGeom prst="rect">
            <a:avLst/>
          </a:prstGeom>
        </p:spPr>
      </p:pic>
      <p:sp>
        <p:nvSpPr>
          <p:cNvPr id="2" name="Title 1">
            <a:extLst>
              <a:ext uri="{FF2B5EF4-FFF2-40B4-BE49-F238E27FC236}">
                <a16:creationId xmlns:a16="http://schemas.microsoft.com/office/drawing/2014/main" id="{AA9F78CB-95CC-4B54-88A1-E736F8E5411F}"/>
              </a:ext>
            </a:extLst>
          </p:cNvPr>
          <p:cNvSpPr>
            <a:spLocks noGrp="1"/>
          </p:cNvSpPr>
          <p:nvPr>
            <p:ph type="title"/>
          </p:nvPr>
        </p:nvSpPr>
        <p:spPr>
          <a:xfrm>
            <a:off x="1104209" y="581891"/>
            <a:ext cx="10515600" cy="68164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6735537-4615-47EC-98A5-F5B533D7A886}"/>
              </a:ext>
            </a:extLst>
          </p:cNvPr>
          <p:cNvSpPr>
            <a:spLocks noGrp="1"/>
          </p:cNvSpPr>
          <p:nvPr>
            <p:ph idx="1"/>
          </p:nvPr>
        </p:nvSpPr>
        <p:spPr>
          <a:xfrm>
            <a:off x="838200" y="1479666"/>
            <a:ext cx="10515600" cy="4697298"/>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732F4E0-3AE9-407E-9C26-979111B0E8BC}"/>
              </a:ext>
            </a:extLst>
          </p:cNvPr>
          <p:cNvSpPr>
            <a:spLocks noGrp="1"/>
          </p:cNvSpPr>
          <p:nvPr>
            <p:ph type="sldNum" sz="quarter" idx="12"/>
          </p:nvPr>
        </p:nvSpPr>
        <p:spPr/>
        <p:txBody>
          <a:bodyPr/>
          <a:lstStyle/>
          <a:p>
            <a:fld id="{CF3C0CD8-3D3A-4375-82B6-AEBC7CFA948B}" type="slidenum">
              <a:rPr lang="en-US" smtClean="0"/>
              <a:t>‹#›</a:t>
            </a:fld>
            <a:endParaRPr lang="en-US"/>
          </a:p>
        </p:txBody>
      </p:sp>
    </p:spTree>
    <p:extLst>
      <p:ext uri="{BB962C8B-B14F-4D97-AF65-F5344CB8AC3E}">
        <p14:creationId xmlns:p14="http://schemas.microsoft.com/office/powerpoint/2010/main" val="3556901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C18-A788-4883-88E6-3502E7155BB8}"/>
              </a:ext>
            </a:extLst>
          </p:cNvPr>
          <p:cNvSpPr>
            <a:spLocks noGrp="1"/>
          </p:cNvSpPr>
          <p:nvPr>
            <p:ph type="title"/>
          </p:nvPr>
        </p:nvSpPr>
        <p:spPr>
          <a:xfrm>
            <a:off x="339437" y="298625"/>
            <a:ext cx="5421283" cy="715530"/>
          </a:xfrm>
        </p:spPr>
        <p:txBody>
          <a:bodyPr/>
          <a:lstStyle>
            <a:lvl1pPr>
              <a:defRPr>
                <a:solidFill>
                  <a:srgbClr val="5C93AE"/>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41A3AB5-722F-4925-927B-0DCC66C78C2C}"/>
              </a:ext>
            </a:extLst>
          </p:cNvPr>
          <p:cNvSpPr>
            <a:spLocks noGrp="1"/>
          </p:cNvSpPr>
          <p:nvPr>
            <p:ph type="sldNum" sz="quarter" idx="12"/>
          </p:nvPr>
        </p:nvSpPr>
        <p:spPr/>
        <p:txBody>
          <a:bodyPr/>
          <a:lstStyle/>
          <a:p>
            <a:fld id="{CF3C0CD8-3D3A-4375-82B6-AEBC7CFA948B}" type="slidenum">
              <a:rPr lang="en-US" smtClean="0"/>
              <a:t>‹#›</a:t>
            </a:fld>
            <a:endParaRPr lang="en-US"/>
          </a:p>
        </p:txBody>
      </p:sp>
      <p:sp>
        <p:nvSpPr>
          <p:cNvPr id="6" name="Content Placeholder 2">
            <a:extLst>
              <a:ext uri="{FF2B5EF4-FFF2-40B4-BE49-F238E27FC236}">
                <a16:creationId xmlns:a16="http://schemas.microsoft.com/office/drawing/2014/main" id="{8EEAA5BC-FA7A-4A4A-98E0-264FCD65F617}"/>
              </a:ext>
            </a:extLst>
          </p:cNvPr>
          <p:cNvSpPr>
            <a:spLocks noGrp="1"/>
          </p:cNvSpPr>
          <p:nvPr>
            <p:ph idx="1"/>
          </p:nvPr>
        </p:nvSpPr>
        <p:spPr>
          <a:xfrm>
            <a:off x="405938" y="1311075"/>
            <a:ext cx="5354782" cy="471565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F584E6EC-4045-49AE-ACA8-CF638F9CD943}"/>
              </a:ext>
            </a:extLst>
          </p:cNvPr>
          <p:cNvSpPr/>
          <p:nvPr userDrawn="1"/>
        </p:nvSpPr>
        <p:spPr>
          <a:xfrm>
            <a:off x="6297679" y="260465"/>
            <a:ext cx="5519670" cy="6216073"/>
          </a:xfrm>
          <a:prstGeom prst="roundRect">
            <a:avLst/>
          </a:prstGeom>
          <a:solidFill>
            <a:srgbClr val="5C9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B6B5DDE2-1869-4A91-B8C3-2F4105F45A2D}"/>
              </a:ext>
            </a:extLst>
          </p:cNvPr>
          <p:cNvSpPr>
            <a:spLocks noGrp="1"/>
          </p:cNvSpPr>
          <p:nvPr>
            <p:ph idx="13"/>
          </p:nvPr>
        </p:nvSpPr>
        <p:spPr>
          <a:xfrm>
            <a:off x="6564381" y="901875"/>
            <a:ext cx="5006935" cy="5124852"/>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468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C18-A788-4883-88E6-3502E7155BB8}"/>
              </a:ext>
            </a:extLst>
          </p:cNvPr>
          <p:cNvSpPr>
            <a:spLocks noGrp="1"/>
          </p:cNvSpPr>
          <p:nvPr>
            <p:ph type="title"/>
          </p:nvPr>
        </p:nvSpPr>
        <p:spPr>
          <a:xfrm>
            <a:off x="339437" y="298625"/>
            <a:ext cx="5421283" cy="715530"/>
          </a:xfrm>
        </p:spPr>
        <p:txBody>
          <a:bodyPr/>
          <a:lstStyle>
            <a:lvl1pPr>
              <a:defRPr>
                <a:solidFill>
                  <a:srgbClr val="5C93AE"/>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41A3AB5-722F-4925-927B-0DCC66C78C2C}"/>
              </a:ext>
            </a:extLst>
          </p:cNvPr>
          <p:cNvSpPr>
            <a:spLocks noGrp="1"/>
          </p:cNvSpPr>
          <p:nvPr>
            <p:ph type="sldNum" sz="quarter" idx="12"/>
          </p:nvPr>
        </p:nvSpPr>
        <p:spPr/>
        <p:txBody>
          <a:bodyPr/>
          <a:lstStyle/>
          <a:p>
            <a:fld id="{CF3C0CD8-3D3A-4375-82B6-AEBC7CFA948B}" type="slidenum">
              <a:rPr lang="en-US" smtClean="0"/>
              <a:t>‹#›</a:t>
            </a:fld>
            <a:endParaRPr lang="en-US"/>
          </a:p>
        </p:txBody>
      </p:sp>
      <p:sp>
        <p:nvSpPr>
          <p:cNvPr id="6" name="Content Placeholder 2">
            <a:extLst>
              <a:ext uri="{FF2B5EF4-FFF2-40B4-BE49-F238E27FC236}">
                <a16:creationId xmlns:a16="http://schemas.microsoft.com/office/drawing/2014/main" id="{8EEAA5BC-FA7A-4A4A-98E0-264FCD65F617}"/>
              </a:ext>
            </a:extLst>
          </p:cNvPr>
          <p:cNvSpPr>
            <a:spLocks noGrp="1"/>
          </p:cNvSpPr>
          <p:nvPr>
            <p:ph idx="1"/>
          </p:nvPr>
        </p:nvSpPr>
        <p:spPr>
          <a:xfrm>
            <a:off x="405938" y="1311075"/>
            <a:ext cx="5354782" cy="471565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F584E6EC-4045-49AE-ACA8-CF638F9CD943}"/>
              </a:ext>
            </a:extLst>
          </p:cNvPr>
          <p:cNvSpPr/>
          <p:nvPr userDrawn="1"/>
        </p:nvSpPr>
        <p:spPr>
          <a:xfrm>
            <a:off x="6297679" y="260465"/>
            <a:ext cx="5519670" cy="6216073"/>
          </a:xfrm>
          <a:prstGeom prst="roundRect">
            <a:avLst/>
          </a:prstGeom>
          <a:solidFill>
            <a:srgbClr val="A8B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B6B5DDE2-1869-4A91-B8C3-2F4105F45A2D}"/>
              </a:ext>
            </a:extLst>
          </p:cNvPr>
          <p:cNvSpPr>
            <a:spLocks noGrp="1"/>
          </p:cNvSpPr>
          <p:nvPr>
            <p:ph idx="13"/>
          </p:nvPr>
        </p:nvSpPr>
        <p:spPr>
          <a:xfrm>
            <a:off x="6564381" y="751563"/>
            <a:ext cx="5006935" cy="5275164"/>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452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D7204-9C4A-43CD-AFC6-4AAF79CBC92F}"/>
              </a:ext>
            </a:extLst>
          </p:cNvPr>
          <p:cNvSpPr>
            <a:spLocks noGrp="1"/>
          </p:cNvSpPr>
          <p:nvPr>
            <p:ph type="title"/>
          </p:nvPr>
        </p:nvSpPr>
        <p:spPr>
          <a:xfrm>
            <a:off x="297087" y="290021"/>
            <a:ext cx="11548547" cy="7820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26E7BED-0445-4E53-9F88-B8269868FCAF}"/>
              </a:ext>
            </a:extLst>
          </p:cNvPr>
          <p:cNvSpPr>
            <a:spLocks noGrp="1"/>
          </p:cNvSpPr>
          <p:nvPr>
            <p:ph type="body" idx="1"/>
          </p:nvPr>
        </p:nvSpPr>
        <p:spPr>
          <a:xfrm>
            <a:off x="297088" y="1338349"/>
            <a:ext cx="11548548" cy="48386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7664E293-7800-498D-A51D-CA261C9DDD49}"/>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2062" y="6392755"/>
            <a:ext cx="490053" cy="360452"/>
          </a:xfrm>
          <a:prstGeom prst="rect">
            <a:avLst/>
          </a:prstGeom>
        </p:spPr>
      </p:pic>
      <p:sp>
        <p:nvSpPr>
          <p:cNvPr id="6" name="Slide Number Placeholder 5">
            <a:extLst>
              <a:ext uri="{FF2B5EF4-FFF2-40B4-BE49-F238E27FC236}">
                <a16:creationId xmlns:a16="http://schemas.microsoft.com/office/drawing/2014/main" id="{9F440CB9-E76E-4C98-96E3-291ABBDD6C92}"/>
              </a:ext>
            </a:extLst>
          </p:cNvPr>
          <p:cNvSpPr>
            <a:spLocks noGrp="1"/>
          </p:cNvSpPr>
          <p:nvPr>
            <p:ph type="sldNum" sz="quarter" idx="4"/>
          </p:nvPr>
        </p:nvSpPr>
        <p:spPr>
          <a:xfrm>
            <a:off x="90052" y="6382307"/>
            <a:ext cx="2743200" cy="365125"/>
          </a:xfrm>
          <a:prstGeom prst="rect">
            <a:avLst/>
          </a:prstGeom>
        </p:spPr>
        <p:txBody>
          <a:bodyPr vert="horz" lIns="91440" tIns="45720" rIns="91440" bIns="45720" rtlCol="0" anchor="ctr"/>
          <a:lstStyle>
            <a:lvl1pPr algn="l">
              <a:defRPr sz="1400">
                <a:solidFill>
                  <a:schemeClr val="tx2"/>
                </a:solidFill>
                <a:latin typeface="Arial Black" panose="020B0A04020102020204" pitchFamily="34" charset="0"/>
                <a:cs typeface="Arial" panose="020B0604020202020204" pitchFamily="34" charset="0"/>
              </a:defRPr>
            </a:lvl1pPr>
          </a:lstStyle>
          <a:p>
            <a:fld id="{CF3C0CD8-3D3A-4375-82B6-AEBC7CFA948B}" type="slidenum">
              <a:rPr lang="en-US" smtClean="0"/>
              <a:pPr/>
              <a:t>‹#›</a:t>
            </a:fld>
            <a:endParaRPr lang="en-US" dirty="0"/>
          </a:p>
        </p:txBody>
      </p:sp>
    </p:spTree>
    <p:extLst>
      <p:ext uri="{BB962C8B-B14F-4D97-AF65-F5344CB8AC3E}">
        <p14:creationId xmlns:p14="http://schemas.microsoft.com/office/powerpoint/2010/main" val="138450426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65" r:id="rId3"/>
    <p:sldLayoutId id="2147483652" r:id="rId4"/>
    <p:sldLayoutId id="2147483666" r:id="rId5"/>
    <p:sldLayoutId id="2147483650" r:id="rId6"/>
    <p:sldLayoutId id="2147483659" r:id="rId7"/>
    <p:sldLayoutId id="2147483654" r:id="rId8"/>
    <p:sldLayoutId id="2147483660" r:id="rId9"/>
    <p:sldLayoutId id="2147483661" r:id="rId10"/>
    <p:sldLayoutId id="2147483662" r:id="rId11"/>
    <p:sldLayoutId id="2147483663" r:id="rId12"/>
    <p:sldLayoutId id="2147483664" r:id="rId13"/>
    <p:sldLayoutId id="2147483655" r:id="rId14"/>
    <p:sldLayoutId id="2147483668" r:id="rId15"/>
    <p:sldLayoutId id="2147483667" r:id="rId16"/>
    <p:sldLayoutId id="2147483675" r:id="rId17"/>
    <p:sldLayoutId id="2147483674" r:id="rId18"/>
    <p:sldLayoutId id="2147483669" r:id="rId19"/>
    <p:sldLayoutId id="2147483670" r:id="rId20"/>
    <p:sldLayoutId id="2147483671" r:id="rId21"/>
    <p:sldLayoutId id="2147483672" r:id="rId22"/>
    <p:sldLayoutId id="2147483673" r:id="rId23"/>
  </p:sldLayoutIdLst>
  <p:hf hdr="0" ftr="0" dt="0"/>
  <p:txStyles>
    <p:titleStyle>
      <a:lvl1pPr algn="l" defTabSz="914400" rtl="0" eaLnBrk="1" latinLnBrk="0" hangingPunct="1">
        <a:lnSpc>
          <a:spcPct val="90000"/>
        </a:lnSpc>
        <a:spcBef>
          <a:spcPct val="0"/>
        </a:spcBef>
        <a:buNone/>
        <a:defRPr sz="3200" b="1" kern="1200">
          <a:solidFill>
            <a:srgbClr val="5C93A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31.png"/><Relationship Id="rId2" Type="http://schemas.openxmlformats.org/officeDocument/2006/relationships/audio" Target="../media/audio5.wav"/><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7.wav"/><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6.xml"/><Relationship Id="rId4"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4C2EF-8541-4B71-AA71-6928A7A6A602}"/>
              </a:ext>
            </a:extLst>
          </p:cNvPr>
          <p:cNvSpPr>
            <a:spLocks noGrp="1"/>
          </p:cNvSpPr>
          <p:nvPr>
            <p:ph type="ctrTitle"/>
          </p:nvPr>
        </p:nvSpPr>
        <p:spPr>
          <a:xfrm>
            <a:off x="604952" y="2292824"/>
            <a:ext cx="9620596" cy="1544685"/>
          </a:xfrm>
        </p:spPr>
        <p:txBody>
          <a:bodyPr>
            <a:normAutofit/>
          </a:bodyPr>
          <a:lstStyle/>
          <a:p>
            <a:pPr algn="ctr"/>
            <a:r>
              <a:rPr lang="en-US" dirty="0"/>
              <a:t>Supplier Audit Forms Training</a:t>
            </a:r>
            <a:br>
              <a:rPr lang="en-US" dirty="0"/>
            </a:br>
            <a:r>
              <a:rPr lang="en-US" dirty="0"/>
              <a:t>C-0002595 Rev G.</a:t>
            </a:r>
          </a:p>
        </p:txBody>
      </p:sp>
    </p:spTree>
    <p:extLst>
      <p:ext uri="{BB962C8B-B14F-4D97-AF65-F5344CB8AC3E}">
        <p14:creationId xmlns:p14="http://schemas.microsoft.com/office/powerpoint/2010/main" val="390792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034CE-6EA0-4699-9CB1-F92D81F071F8}"/>
              </a:ext>
            </a:extLst>
          </p:cNvPr>
          <p:cNvSpPr>
            <a:spLocks noGrp="1"/>
          </p:cNvSpPr>
          <p:nvPr>
            <p:ph type="title"/>
          </p:nvPr>
        </p:nvSpPr>
        <p:spPr/>
        <p:txBody>
          <a:bodyPr/>
          <a:lstStyle/>
          <a:p>
            <a:r>
              <a:rPr lang="en-US" dirty="0"/>
              <a:t>REPORT DOCUMENT – FINDINGS </a:t>
            </a:r>
          </a:p>
        </p:txBody>
      </p:sp>
      <p:sp>
        <p:nvSpPr>
          <p:cNvPr id="4" name="Slide Number Placeholder 3">
            <a:extLst>
              <a:ext uri="{FF2B5EF4-FFF2-40B4-BE49-F238E27FC236}">
                <a16:creationId xmlns:a16="http://schemas.microsoft.com/office/drawing/2014/main" id="{FFF955D2-85E7-4D94-BADE-3D54201E53E7}"/>
              </a:ext>
            </a:extLst>
          </p:cNvPr>
          <p:cNvSpPr>
            <a:spLocks noGrp="1"/>
          </p:cNvSpPr>
          <p:nvPr>
            <p:ph type="sldNum" sz="quarter" idx="12"/>
          </p:nvPr>
        </p:nvSpPr>
        <p:spPr/>
        <p:txBody>
          <a:bodyPr/>
          <a:lstStyle/>
          <a:p>
            <a:fld id="{CF3C0CD8-3D3A-4375-82B6-AEBC7CFA948B}" type="slidenum">
              <a:rPr lang="en-US" smtClean="0"/>
              <a:t>10</a:t>
            </a:fld>
            <a:endParaRPr lang="en-US"/>
          </a:p>
        </p:txBody>
      </p:sp>
      <p:sp>
        <p:nvSpPr>
          <p:cNvPr id="16" name="TextBox 15">
            <a:extLst>
              <a:ext uri="{FF2B5EF4-FFF2-40B4-BE49-F238E27FC236}">
                <a16:creationId xmlns:a16="http://schemas.microsoft.com/office/drawing/2014/main" id="{2B08065F-2C23-441A-A5A2-3DF4D8FD9AC5}"/>
              </a:ext>
            </a:extLst>
          </p:cNvPr>
          <p:cNvSpPr txBox="1"/>
          <p:nvPr/>
        </p:nvSpPr>
        <p:spPr>
          <a:xfrm>
            <a:off x="1645377" y="736946"/>
            <a:ext cx="8901246" cy="646331"/>
          </a:xfrm>
          <a:prstGeom prst="rect">
            <a:avLst/>
          </a:prstGeom>
          <a:solidFill>
            <a:srgbClr val="00B0F0"/>
          </a:solidFill>
          <a:ln w="38100">
            <a:solidFill>
              <a:srgbClr val="002060"/>
            </a:solidFill>
          </a:ln>
        </p:spPr>
        <p:txBody>
          <a:bodyPr wrap="square" rtlCol="0">
            <a:spAutoFit/>
          </a:bodyPr>
          <a:lstStyle/>
          <a:p>
            <a:pPr algn="ctr"/>
            <a:r>
              <a:rPr lang="en-US" dirty="0"/>
              <a:t>This TAB is the report that will be shared with the supplier and other stakeholders of the audit. </a:t>
            </a:r>
          </a:p>
        </p:txBody>
      </p:sp>
      <p:pic>
        <p:nvPicPr>
          <p:cNvPr id="21" name="Picture 20">
            <a:extLst>
              <a:ext uri="{FF2B5EF4-FFF2-40B4-BE49-F238E27FC236}">
                <a16:creationId xmlns:a16="http://schemas.microsoft.com/office/drawing/2014/main" id="{965C8E63-AAE1-46F7-9790-C7B36948F8BE}"/>
              </a:ext>
            </a:extLst>
          </p:cNvPr>
          <p:cNvPicPr>
            <a:picLocks noChangeAspect="1"/>
          </p:cNvPicPr>
          <p:nvPr/>
        </p:nvPicPr>
        <p:blipFill>
          <a:blip r:embed="rId3"/>
          <a:stretch>
            <a:fillRect/>
          </a:stretch>
        </p:blipFill>
        <p:spPr>
          <a:xfrm>
            <a:off x="1461652" y="1607645"/>
            <a:ext cx="9571550" cy="3365284"/>
          </a:xfrm>
          <a:prstGeom prst="rect">
            <a:avLst/>
          </a:prstGeom>
        </p:spPr>
      </p:pic>
      <p:sp>
        <p:nvSpPr>
          <p:cNvPr id="25" name="TextBox 24">
            <a:extLst>
              <a:ext uri="{FF2B5EF4-FFF2-40B4-BE49-F238E27FC236}">
                <a16:creationId xmlns:a16="http://schemas.microsoft.com/office/drawing/2014/main" id="{B29D972F-D6F4-42BE-B446-2BEC750B3D4E}"/>
              </a:ext>
            </a:extLst>
          </p:cNvPr>
          <p:cNvSpPr txBox="1"/>
          <p:nvPr/>
        </p:nvSpPr>
        <p:spPr>
          <a:xfrm>
            <a:off x="2725505" y="1974420"/>
            <a:ext cx="3252087" cy="646331"/>
          </a:xfrm>
          <a:prstGeom prst="rect">
            <a:avLst/>
          </a:prstGeom>
          <a:solidFill>
            <a:srgbClr val="00B0F0"/>
          </a:solidFill>
          <a:ln w="38100">
            <a:solidFill>
              <a:srgbClr val="002060"/>
            </a:solidFill>
          </a:ln>
        </p:spPr>
        <p:txBody>
          <a:bodyPr wrap="square" rtlCol="0">
            <a:spAutoFit/>
          </a:bodyPr>
          <a:lstStyle/>
          <a:p>
            <a:pPr algn="ctr"/>
            <a:r>
              <a:rPr lang="en-US" dirty="0"/>
              <a:t>For every element responded NO in Creation’s assessment</a:t>
            </a:r>
          </a:p>
        </p:txBody>
      </p:sp>
      <p:sp>
        <p:nvSpPr>
          <p:cNvPr id="28" name="Rectangle 27">
            <a:extLst>
              <a:ext uri="{FF2B5EF4-FFF2-40B4-BE49-F238E27FC236}">
                <a16:creationId xmlns:a16="http://schemas.microsoft.com/office/drawing/2014/main" id="{B4EA22AE-1E1A-42BC-ADCD-7902F337B1F8}"/>
              </a:ext>
            </a:extLst>
          </p:cNvPr>
          <p:cNvSpPr/>
          <p:nvPr/>
        </p:nvSpPr>
        <p:spPr>
          <a:xfrm>
            <a:off x="8001972" y="2791264"/>
            <a:ext cx="821411" cy="218166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5B5FFEE-18F4-4AA7-8109-E339571E7340}"/>
              </a:ext>
            </a:extLst>
          </p:cNvPr>
          <p:cNvPicPr>
            <a:picLocks noChangeAspect="1"/>
          </p:cNvPicPr>
          <p:nvPr/>
        </p:nvPicPr>
        <p:blipFill>
          <a:blip r:embed="rId4"/>
          <a:stretch>
            <a:fillRect/>
          </a:stretch>
        </p:blipFill>
        <p:spPr>
          <a:xfrm>
            <a:off x="2281806" y="3615721"/>
            <a:ext cx="8751396" cy="3144094"/>
          </a:xfrm>
          <a:prstGeom prst="rect">
            <a:avLst/>
          </a:prstGeom>
          <a:ln>
            <a:solidFill>
              <a:schemeClr val="tx1"/>
            </a:solidFill>
          </a:ln>
        </p:spPr>
      </p:pic>
      <p:sp>
        <p:nvSpPr>
          <p:cNvPr id="27" name="TextBox 26">
            <a:extLst>
              <a:ext uri="{FF2B5EF4-FFF2-40B4-BE49-F238E27FC236}">
                <a16:creationId xmlns:a16="http://schemas.microsoft.com/office/drawing/2014/main" id="{FFFCC00B-645B-44CB-8582-05553B1E1390}"/>
              </a:ext>
            </a:extLst>
          </p:cNvPr>
          <p:cNvSpPr txBox="1"/>
          <p:nvPr/>
        </p:nvSpPr>
        <p:spPr>
          <a:xfrm>
            <a:off x="3046709" y="5564072"/>
            <a:ext cx="6098582" cy="369332"/>
          </a:xfrm>
          <a:prstGeom prst="rect">
            <a:avLst/>
          </a:prstGeom>
          <a:solidFill>
            <a:srgbClr val="00B0F0"/>
          </a:solidFill>
          <a:ln w="38100">
            <a:solidFill>
              <a:srgbClr val="002060"/>
            </a:solidFill>
          </a:ln>
        </p:spPr>
        <p:txBody>
          <a:bodyPr wrap="square" rtlCol="0">
            <a:spAutoFit/>
          </a:bodyPr>
          <a:lstStyle>
            <a:defPPr>
              <a:defRPr lang="en-US"/>
            </a:defPPr>
            <a:lvl1pPr algn="ctr"/>
          </a:lstStyle>
          <a:p>
            <a:r>
              <a:rPr lang="en-US" dirty="0"/>
              <a:t>… there should be an entry in the FINDINGS section.</a:t>
            </a:r>
          </a:p>
        </p:txBody>
      </p:sp>
    </p:spTree>
    <p:extLst>
      <p:ext uri="{BB962C8B-B14F-4D97-AF65-F5344CB8AC3E}">
        <p14:creationId xmlns:p14="http://schemas.microsoft.com/office/powerpoint/2010/main" val="99232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par>
                          <p:cTn id="9" fill="hold">
                            <p:stCondLst>
                              <p:cond delay="500"/>
                            </p:stCondLst>
                            <p:childTnLst>
                              <p:par>
                                <p:cTn id="10" presetID="2" presetClass="entr" presetSubtype="4" fill="hold" nodeType="afterEffect">
                                  <p:stCondLst>
                                    <p:cond delay="125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par>
                          <p:cTn id="14" fill="hold">
                            <p:stCondLst>
                              <p:cond delay="2250"/>
                            </p:stCondLst>
                            <p:childTnLst>
                              <p:par>
                                <p:cTn id="15" presetID="2" presetClass="entr" presetSubtype="8" fill="hold" grpId="0" nodeType="afterEffect">
                                  <p:stCondLst>
                                    <p:cond delay="125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0-#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push.wav"/>
                                        </p:tgtEl>
                                      </p:cMediaNode>
                                    </p:audio>
                                  </p:subTnLst>
                                </p:cTn>
                              </p:par>
                            </p:childTnLst>
                          </p:cTn>
                        </p:par>
                        <p:par>
                          <p:cTn id="19" fill="hold">
                            <p:stCondLst>
                              <p:cond delay="4000"/>
                            </p:stCondLst>
                            <p:childTnLst>
                              <p:par>
                                <p:cTn id="20" presetID="10" presetClass="entr" presetSubtype="0" fill="hold" grpId="0" nodeType="afterEffect">
                                  <p:stCondLst>
                                    <p:cond delay="12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par>
                          <p:cTn id="23" fill="hold">
                            <p:stCondLst>
                              <p:cond delay="5750"/>
                            </p:stCondLst>
                            <p:childTnLst>
                              <p:par>
                                <p:cTn id="24" presetID="2" presetClass="entr" presetSubtype="4" fill="hold" nodeType="afterEffect">
                                  <p:stCondLst>
                                    <p:cond delay="30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par>
                          <p:cTn id="28" fill="hold">
                            <p:stCondLst>
                              <p:cond delay="9250"/>
                            </p:stCondLst>
                            <p:childTnLst>
                              <p:par>
                                <p:cTn id="29" presetID="10" presetClass="entr" presetSubtype="0" fill="hold" grpId="0" nodeType="afterEffect">
                                  <p:stCondLst>
                                    <p:cond delay="125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8"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EE131-60AA-4F7D-A347-F44D5EDD5B94}"/>
              </a:ext>
            </a:extLst>
          </p:cNvPr>
          <p:cNvSpPr>
            <a:spLocks noGrp="1"/>
          </p:cNvSpPr>
          <p:nvPr>
            <p:ph type="sldNum" sz="quarter" idx="12"/>
          </p:nvPr>
        </p:nvSpPr>
        <p:spPr/>
        <p:txBody>
          <a:bodyPr/>
          <a:lstStyle/>
          <a:p>
            <a:fld id="{CF3C0CD8-3D3A-4375-82B6-AEBC7CFA948B}" type="slidenum">
              <a:rPr lang="en-US" smtClean="0"/>
              <a:t>11</a:t>
            </a:fld>
            <a:endParaRPr lang="en-US"/>
          </a:p>
        </p:txBody>
      </p:sp>
      <p:sp>
        <p:nvSpPr>
          <p:cNvPr id="5" name="Title 1">
            <a:extLst>
              <a:ext uri="{FF2B5EF4-FFF2-40B4-BE49-F238E27FC236}">
                <a16:creationId xmlns:a16="http://schemas.microsoft.com/office/drawing/2014/main" id="{7315BD4F-8EB0-4A50-8D4C-8CA44BF4CA03}"/>
              </a:ext>
            </a:extLst>
          </p:cNvPr>
          <p:cNvSpPr txBox="1">
            <a:spLocks/>
          </p:cNvSpPr>
          <p:nvPr/>
        </p:nvSpPr>
        <p:spPr>
          <a:xfrm>
            <a:off x="838200" y="0"/>
            <a:ext cx="10515600" cy="681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US" dirty="0"/>
              <a:t>REPORT DOCUMENT – FINDINGS – Capacity Audit</a:t>
            </a:r>
          </a:p>
        </p:txBody>
      </p:sp>
      <p:pic>
        <p:nvPicPr>
          <p:cNvPr id="7" name="Picture 6">
            <a:extLst>
              <a:ext uri="{FF2B5EF4-FFF2-40B4-BE49-F238E27FC236}">
                <a16:creationId xmlns:a16="http://schemas.microsoft.com/office/drawing/2014/main" id="{3844484C-6193-4D19-BE93-0FF234C19BB1}"/>
              </a:ext>
            </a:extLst>
          </p:cNvPr>
          <p:cNvPicPr>
            <a:picLocks noChangeAspect="1"/>
          </p:cNvPicPr>
          <p:nvPr/>
        </p:nvPicPr>
        <p:blipFill>
          <a:blip r:embed="rId2"/>
          <a:stretch>
            <a:fillRect/>
          </a:stretch>
        </p:blipFill>
        <p:spPr>
          <a:xfrm>
            <a:off x="2429359" y="1681006"/>
            <a:ext cx="7333282" cy="2851832"/>
          </a:xfrm>
          <a:prstGeom prst="rect">
            <a:avLst/>
          </a:prstGeom>
          <a:ln>
            <a:solidFill>
              <a:schemeClr val="tx1"/>
            </a:solidFill>
          </a:ln>
        </p:spPr>
      </p:pic>
      <p:sp>
        <p:nvSpPr>
          <p:cNvPr id="8" name="TextBox 7">
            <a:extLst>
              <a:ext uri="{FF2B5EF4-FFF2-40B4-BE49-F238E27FC236}">
                <a16:creationId xmlns:a16="http://schemas.microsoft.com/office/drawing/2014/main" id="{FA4F03A0-D776-4644-8150-82D7E4A738C2}"/>
              </a:ext>
            </a:extLst>
          </p:cNvPr>
          <p:cNvSpPr txBox="1"/>
          <p:nvPr/>
        </p:nvSpPr>
        <p:spPr>
          <a:xfrm>
            <a:off x="1576308" y="1329148"/>
            <a:ext cx="6098582" cy="646331"/>
          </a:xfrm>
          <a:prstGeom prst="rect">
            <a:avLst/>
          </a:prstGeom>
          <a:solidFill>
            <a:srgbClr val="00B0F0"/>
          </a:solidFill>
          <a:ln w="38100">
            <a:solidFill>
              <a:srgbClr val="002060"/>
            </a:solidFill>
          </a:ln>
        </p:spPr>
        <p:txBody>
          <a:bodyPr wrap="square" rtlCol="0">
            <a:spAutoFit/>
          </a:bodyPr>
          <a:lstStyle>
            <a:defPPr>
              <a:defRPr lang="en-US"/>
            </a:defPPr>
            <a:lvl1pPr algn="ctr"/>
          </a:lstStyle>
          <a:p>
            <a:r>
              <a:rPr lang="en-US" dirty="0"/>
              <a:t>… the “NO” responses in the CAPACITY AUDIT will need to be entered manually in the Report Document.</a:t>
            </a:r>
            <a:endParaRPr lang="en-US" b="1" u="sng" dirty="0"/>
          </a:p>
        </p:txBody>
      </p:sp>
      <p:sp>
        <p:nvSpPr>
          <p:cNvPr id="11" name="Rectangle 10">
            <a:extLst>
              <a:ext uri="{FF2B5EF4-FFF2-40B4-BE49-F238E27FC236}">
                <a16:creationId xmlns:a16="http://schemas.microsoft.com/office/drawing/2014/main" id="{827A7DD2-94A2-46F0-8F2D-390B0061B7A4}"/>
              </a:ext>
            </a:extLst>
          </p:cNvPr>
          <p:cNvSpPr/>
          <p:nvPr/>
        </p:nvSpPr>
        <p:spPr>
          <a:xfrm>
            <a:off x="7532177" y="1681006"/>
            <a:ext cx="635430" cy="295781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13F617D-F3E0-4086-8A6F-31A5FDA7F86C}"/>
              </a:ext>
            </a:extLst>
          </p:cNvPr>
          <p:cNvPicPr>
            <a:picLocks noChangeAspect="1"/>
          </p:cNvPicPr>
          <p:nvPr/>
        </p:nvPicPr>
        <p:blipFill>
          <a:blip r:embed="rId3"/>
          <a:stretch>
            <a:fillRect/>
          </a:stretch>
        </p:blipFill>
        <p:spPr>
          <a:xfrm>
            <a:off x="838200" y="3921857"/>
            <a:ext cx="11082579" cy="2077984"/>
          </a:xfrm>
          <a:prstGeom prst="rect">
            <a:avLst/>
          </a:prstGeom>
        </p:spPr>
      </p:pic>
      <p:sp>
        <p:nvSpPr>
          <p:cNvPr id="12" name="Rectangle 11">
            <a:extLst>
              <a:ext uri="{FF2B5EF4-FFF2-40B4-BE49-F238E27FC236}">
                <a16:creationId xmlns:a16="http://schemas.microsoft.com/office/drawing/2014/main" id="{1DEC548D-42D8-4EAD-945F-6D9B077595B9}"/>
              </a:ext>
            </a:extLst>
          </p:cNvPr>
          <p:cNvSpPr/>
          <p:nvPr/>
        </p:nvSpPr>
        <p:spPr>
          <a:xfrm>
            <a:off x="1368662" y="4532838"/>
            <a:ext cx="10317059" cy="115504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38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3000"/>
                            </p:stCondLst>
                            <p:childTnLst>
                              <p:par>
                                <p:cTn id="21" presetID="14" presetClass="entr" presetSubtype="5" fill="hold" nodeType="after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randombar(vertical)">
                                      <p:cBhvr>
                                        <p:cTn id="23" dur="5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C0ADB3-4F6F-44B2-9338-AF2DAA374BA0}"/>
              </a:ext>
            </a:extLst>
          </p:cNvPr>
          <p:cNvGrpSpPr/>
          <p:nvPr/>
        </p:nvGrpSpPr>
        <p:grpSpPr>
          <a:xfrm>
            <a:off x="822702" y="904518"/>
            <a:ext cx="7716864" cy="4102959"/>
            <a:chOff x="822702" y="904518"/>
            <a:chExt cx="7716864" cy="4102959"/>
          </a:xfrm>
        </p:grpSpPr>
        <p:pic>
          <p:nvPicPr>
            <p:cNvPr id="11" name="Picture 10">
              <a:extLst>
                <a:ext uri="{FF2B5EF4-FFF2-40B4-BE49-F238E27FC236}">
                  <a16:creationId xmlns:a16="http://schemas.microsoft.com/office/drawing/2014/main" id="{77C7CB64-FDE3-49DB-A851-12BDCC0DC2EB}"/>
                </a:ext>
              </a:extLst>
            </p:cNvPr>
            <p:cNvPicPr>
              <a:picLocks noChangeAspect="1"/>
            </p:cNvPicPr>
            <p:nvPr/>
          </p:nvPicPr>
          <p:blipFill>
            <a:blip r:embed="rId4"/>
            <a:stretch>
              <a:fillRect/>
            </a:stretch>
          </p:blipFill>
          <p:spPr>
            <a:xfrm>
              <a:off x="822702" y="3646048"/>
              <a:ext cx="7716864" cy="1361429"/>
            </a:xfrm>
            <a:prstGeom prst="rect">
              <a:avLst/>
            </a:prstGeom>
          </p:spPr>
        </p:pic>
        <p:pic>
          <p:nvPicPr>
            <p:cNvPr id="9" name="Picture 8">
              <a:extLst>
                <a:ext uri="{FF2B5EF4-FFF2-40B4-BE49-F238E27FC236}">
                  <a16:creationId xmlns:a16="http://schemas.microsoft.com/office/drawing/2014/main" id="{B1CA4B4D-618E-4C68-9950-6E71A08253A5}"/>
                </a:ext>
              </a:extLst>
            </p:cNvPr>
            <p:cNvPicPr>
              <a:picLocks noChangeAspect="1"/>
            </p:cNvPicPr>
            <p:nvPr/>
          </p:nvPicPr>
          <p:blipFill>
            <a:blip r:embed="rId5"/>
            <a:stretch>
              <a:fillRect/>
            </a:stretch>
          </p:blipFill>
          <p:spPr>
            <a:xfrm>
              <a:off x="838200" y="904518"/>
              <a:ext cx="7598562" cy="2729918"/>
            </a:xfrm>
            <a:prstGeom prst="rect">
              <a:avLst/>
            </a:prstGeom>
            <a:ln>
              <a:solidFill>
                <a:schemeClr val="tx1"/>
              </a:solidFill>
            </a:ln>
          </p:spPr>
        </p:pic>
      </p:grpSp>
      <p:sp>
        <p:nvSpPr>
          <p:cNvPr id="2" name="Title 1">
            <a:extLst>
              <a:ext uri="{FF2B5EF4-FFF2-40B4-BE49-F238E27FC236}">
                <a16:creationId xmlns:a16="http://schemas.microsoft.com/office/drawing/2014/main" id="{A3A607F7-ED24-4A01-A9E1-3E871DE8F28F}"/>
              </a:ext>
            </a:extLst>
          </p:cNvPr>
          <p:cNvSpPr>
            <a:spLocks noGrp="1"/>
          </p:cNvSpPr>
          <p:nvPr>
            <p:ph type="title"/>
          </p:nvPr>
        </p:nvSpPr>
        <p:spPr/>
        <p:txBody>
          <a:bodyPr/>
          <a:lstStyle/>
          <a:p>
            <a:r>
              <a:rPr lang="en-US" dirty="0"/>
              <a:t>REPORT DOCUMENT- FINDINGS</a:t>
            </a:r>
          </a:p>
        </p:txBody>
      </p:sp>
      <p:sp>
        <p:nvSpPr>
          <p:cNvPr id="4" name="Slide Number Placeholder 3">
            <a:extLst>
              <a:ext uri="{FF2B5EF4-FFF2-40B4-BE49-F238E27FC236}">
                <a16:creationId xmlns:a16="http://schemas.microsoft.com/office/drawing/2014/main" id="{441D515A-40CE-4748-ABCD-89EEE88E6C47}"/>
              </a:ext>
            </a:extLst>
          </p:cNvPr>
          <p:cNvSpPr>
            <a:spLocks noGrp="1"/>
          </p:cNvSpPr>
          <p:nvPr>
            <p:ph type="sldNum" sz="quarter" idx="12"/>
          </p:nvPr>
        </p:nvSpPr>
        <p:spPr/>
        <p:txBody>
          <a:bodyPr/>
          <a:lstStyle/>
          <a:p>
            <a:fld id="{CF3C0CD8-3D3A-4375-82B6-AEBC7CFA948B}" type="slidenum">
              <a:rPr lang="en-US" smtClean="0"/>
              <a:t>12</a:t>
            </a:fld>
            <a:endParaRPr lang="en-US"/>
          </a:p>
        </p:txBody>
      </p:sp>
      <p:pic>
        <p:nvPicPr>
          <p:cNvPr id="7" name="Picture 6">
            <a:extLst>
              <a:ext uri="{FF2B5EF4-FFF2-40B4-BE49-F238E27FC236}">
                <a16:creationId xmlns:a16="http://schemas.microsoft.com/office/drawing/2014/main" id="{558FAF8D-CBEA-4F26-BAE0-AAD66CA925C2}"/>
              </a:ext>
            </a:extLst>
          </p:cNvPr>
          <p:cNvPicPr>
            <a:picLocks noChangeAspect="1"/>
          </p:cNvPicPr>
          <p:nvPr/>
        </p:nvPicPr>
        <p:blipFill rotWithShape="1">
          <a:blip r:embed="rId6"/>
          <a:srcRect l="80467" t="24547" r="11652" b="53639"/>
          <a:stretch/>
        </p:blipFill>
        <p:spPr>
          <a:xfrm>
            <a:off x="7532176" y="3973488"/>
            <a:ext cx="3821624" cy="2455819"/>
          </a:xfrm>
          <a:prstGeom prst="rect">
            <a:avLst/>
          </a:prstGeom>
          <a:ln w="57150">
            <a:solidFill>
              <a:srgbClr val="00B0F0"/>
            </a:solidFill>
          </a:ln>
        </p:spPr>
      </p:pic>
      <p:pic>
        <p:nvPicPr>
          <p:cNvPr id="8" name="Picture 6" descr="Magnifier, magnifying glass, search, searching icon - Download on Iconfinder">
            <a:extLst>
              <a:ext uri="{FF2B5EF4-FFF2-40B4-BE49-F238E27FC236}">
                <a16:creationId xmlns:a16="http://schemas.microsoft.com/office/drawing/2014/main" id="{398F80E3-A082-4FAD-921E-3F1A813C4D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312170">
            <a:off x="4648553" y="460921"/>
            <a:ext cx="4056681" cy="40566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D1D366C-9F69-4B30-86F7-AEB0EFE4A641}"/>
              </a:ext>
            </a:extLst>
          </p:cNvPr>
          <p:cNvSpPr txBox="1"/>
          <p:nvPr/>
        </p:nvSpPr>
        <p:spPr>
          <a:xfrm>
            <a:off x="4485860" y="4450237"/>
            <a:ext cx="2743200" cy="1200329"/>
          </a:xfrm>
          <a:prstGeom prst="rect">
            <a:avLst/>
          </a:prstGeom>
          <a:solidFill>
            <a:srgbClr val="00B0F0"/>
          </a:solidFill>
          <a:ln w="38100">
            <a:solidFill>
              <a:srgbClr val="002060"/>
            </a:solidFill>
          </a:ln>
        </p:spPr>
        <p:txBody>
          <a:bodyPr wrap="square" rtlCol="0">
            <a:spAutoFit/>
          </a:bodyPr>
          <a:lstStyle>
            <a:defPPr>
              <a:defRPr lang="en-US"/>
            </a:defPPr>
            <a:lvl1pPr algn="ctr"/>
          </a:lstStyle>
          <a:p>
            <a:r>
              <a:rPr lang="en-US" dirty="0"/>
              <a:t>The auditor will select if the finding requires an action from the drop-down list. </a:t>
            </a:r>
          </a:p>
        </p:txBody>
      </p:sp>
    </p:spTree>
    <p:extLst>
      <p:ext uri="{BB962C8B-B14F-4D97-AF65-F5344CB8AC3E}">
        <p14:creationId xmlns:p14="http://schemas.microsoft.com/office/powerpoint/2010/main" val="77234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31" presetClass="entr" presetSubtype="0" fill="hold" nodeType="after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6" fill="hold">
                            <p:stCondLst>
                              <p:cond delay="3500"/>
                            </p:stCondLst>
                            <p:childTnLst>
                              <p:par>
                                <p:cTn id="17" presetID="10" presetClass="entr" presetSubtype="0" fill="hold" nodeType="afterEffect">
                                  <p:stCondLst>
                                    <p:cond delay="7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par>
                          <p:cTn id="20" fill="hold">
                            <p:stCondLst>
                              <p:cond delay="4750"/>
                            </p:stCondLst>
                            <p:childTnLst>
                              <p:par>
                                <p:cTn id="21" presetID="10" presetClass="entr" presetSubtype="0" fill="hold" grpId="0"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38BBA-3DE6-4304-BC6B-75C00D51DFD8}"/>
              </a:ext>
            </a:extLst>
          </p:cNvPr>
          <p:cNvSpPr>
            <a:spLocks noGrp="1"/>
          </p:cNvSpPr>
          <p:nvPr>
            <p:ph type="title"/>
          </p:nvPr>
        </p:nvSpPr>
        <p:spPr/>
        <p:txBody>
          <a:bodyPr/>
          <a:lstStyle/>
          <a:p>
            <a:r>
              <a:rPr lang="en-US" dirty="0"/>
              <a:t>REPORT DOCUMENT - OBSERVATIONS</a:t>
            </a:r>
          </a:p>
        </p:txBody>
      </p:sp>
      <p:sp>
        <p:nvSpPr>
          <p:cNvPr id="4" name="Slide Number Placeholder 3">
            <a:extLst>
              <a:ext uri="{FF2B5EF4-FFF2-40B4-BE49-F238E27FC236}">
                <a16:creationId xmlns:a16="http://schemas.microsoft.com/office/drawing/2014/main" id="{E487358C-F65E-412C-ACC9-0E4F398ED7CD}"/>
              </a:ext>
            </a:extLst>
          </p:cNvPr>
          <p:cNvSpPr>
            <a:spLocks noGrp="1"/>
          </p:cNvSpPr>
          <p:nvPr>
            <p:ph type="sldNum" sz="quarter" idx="12"/>
          </p:nvPr>
        </p:nvSpPr>
        <p:spPr/>
        <p:txBody>
          <a:bodyPr/>
          <a:lstStyle/>
          <a:p>
            <a:fld id="{CF3C0CD8-3D3A-4375-82B6-AEBC7CFA948B}" type="slidenum">
              <a:rPr lang="en-US" smtClean="0"/>
              <a:t>13</a:t>
            </a:fld>
            <a:endParaRPr lang="en-US"/>
          </a:p>
        </p:txBody>
      </p:sp>
      <p:pic>
        <p:nvPicPr>
          <p:cNvPr id="7" name="Picture 6">
            <a:extLst>
              <a:ext uri="{FF2B5EF4-FFF2-40B4-BE49-F238E27FC236}">
                <a16:creationId xmlns:a16="http://schemas.microsoft.com/office/drawing/2014/main" id="{4C4872E3-08BB-41BA-A46A-B47843BACCA9}"/>
              </a:ext>
            </a:extLst>
          </p:cNvPr>
          <p:cNvPicPr>
            <a:picLocks noChangeAspect="1"/>
          </p:cNvPicPr>
          <p:nvPr/>
        </p:nvPicPr>
        <p:blipFill rotWithShape="1">
          <a:blip r:embed="rId3"/>
          <a:srcRect l="59613" t="33643" r="10635" b="18927"/>
          <a:stretch/>
        </p:blipFill>
        <p:spPr>
          <a:xfrm>
            <a:off x="307583" y="1341365"/>
            <a:ext cx="10395288" cy="3847313"/>
          </a:xfrm>
          <a:prstGeom prst="rect">
            <a:avLst/>
          </a:prstGeom>
        </p:spPr>
      </p:pic>
      <p:sp>
        <p:nvSpPr>
          <p:cNvPr id="8" name="TextBox 7">
            <a:extLst>
              <a:ext uri="{FF2B5EF4-FFF2-40B4-BE49-F238E27FC236}">
                <a16:creationId xmlns:a16="http://schemas.microsoft.com/office/drawing/2014/main" id="{D311F69B-1BFB-4C09-9154-DEB55E310D9B}"/>
              </a:ext>
            </a:extLst>
          </p:cNvPr>
          <p:cNvSpPr txBox="1"/>
          <p:nvPr/>
        </p:nvSpPr>
        <p:spPr>
          <a:xfrm>
            <a:off x="2950490" y="775648"/>
            <a:ext cx="6291020" cy="369332"/>
          </a:xfrm>
          <a:prstGeom prst="rect">
            <a:avLst/>
          </a:prstGeom>
          <a:solidFill>
            <a:srgbClr val="00B0F0"/>
          </a:solidFill>
          <a:ln w="38100">
            <a:solidFill>
              <a:srgbClr val="002060"/>
            </a:solidFill>
          </a:ln>
        </p:spPr>
        <p:txBody>
          <a:bodyPr wrap="square" rtlCol="0">
            <a:spAutoFit/>
          </a:bodyPr>
          <a:lstStyle>
            <a:defPPr>
              <a:defRPr lang="en-US"/>
            </a:defPPr>
            <a:lvl1pPr algn="ctr"/>
          </a:lstStyle>
          <a:p>
            <a:r>
              <a:rPr lang="en-US" dirty="0"/>
              <a:t>Observations made during the audit will be recorded here</a:t>
            </a:r>
          </a:p>
        </p:txBody>
      </p:sp>
      <p:pic>
        <p:nvPicPr>
          <p:cNvPr id="9" name="Picture 6" descr="Magnifier, magnifying glass, search, searching icon - Download on Iconfinder">
            <a:extLst>
              <a:ext uri="{FF2B5EF4-FFF2-40B4-BE49-F238E27FC236}">
                <a16:creationId xmlns:a16="http://schemas.microsoft.com/office/drawing/2014/main" id="{2AA15394-FE90-4ECB-A507-E115CE9C0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312170">
            <a:off x="5930227" y="615492"/>
            <a:ext cx="4430690" cy="44306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B847B92-FBBB-42B1-A279-57DD67EA8ADA}"/>
              </a:ext>
            </a:extLst>
          </p:cNvPr>
          <p:cNvPicPr>
            <a:picLocks noChangeAspect="1"/>
          </p:cNvPicPr>
          <p:nvPr/>
        </p:nvPicPr>
        <p:blipFill rotWithShape="1">
          <a:blip r:embed="rId3"/>
          <a:srcRect l="80919" t="34873" r="11804" b="44521"/>
          <a:stretch/>
        </p:blipFill>
        <p:spPr>
          <a:xfrm>
            <a:off x="7952480" y="4122549"/>
            <a:ext cx="3401320" cy="2235913"/>
          </a:xfrm>
          <a:prstGeom prst="rect">
            <a:avLst/>
          </a:prstGeom>
          <a:ln w="57150">
            <a:solidFill>
              <a:srgbClr val="00B0F0"/>
            </a:solidFill>
          </a:ln>
        </p:spPr>
      </p:pic>
      <p:sp>
        <p:nvSpPr>
          <p:cNvPr id="11" name="TextBox 10">
            <a:extLst>
              <a:ext uri="{FF2B5EF4-FFF2-40B4-BE49-F238E27FC236}">
                <a16:creationId xmlns:a16="http://schemas.microsoft.com/office/drawing/2014/main" id="{A28B68E3-0443-4B72-915C-7D0B048E88A4}"/>
              </a:ext>
            </a:extLst>
          </p:cNvPr>
          <p:cNvSpPr txBox="1"/>
          <p:nvPr/>
        </p:nvSpPr>
        <p:spPr>
          <a:xfrm>
            <a:off x="1327667" y="5331969"/>
            <a:ext cx="6291020" cy="646331"/>
          </a:xfrm>
          <a:prstGeom prst="rect">
            <a:avLst/>
          </a:prstGeom>
          <a:solidFill>
            <a:srgbClr val="00B0F0"/>
          </a:solidFill>
          <a:ln w="38100">
            <a:solidFill>
              <a:srgbClr val="002060"/>
            </a:solidFill>
          </a:ln>
        </p:spPr>
        <p:txBody>
          <a:bodyPr wrap="square" rtlCol="0">
            <a:spAutoFit/>
          </a:bodyPr>
          <a:lstStyle>
            <a:defPPr>
              <a:defRPr lang="en-US"/>
            </a:defPPr>
            <a:lvl1pPr algn="ctr"/>
          </a:lstStyle>
          <a:p>
            <a:r>
              <a:rPr lang="en-US" dirty="0"/>
              <a:t>The auditor will select if the observation requires an action the drop-down list</a:t>
            </a:r>
          </a:p>
        </p:txBody>
      </p:sp>
    </p:spTree>
    <p:extLst>
      <p:ext uri="{BB962C8B-B14F-4D97-AF65-F5344CB8AC3E}">
        <p14:creationId xmlns:p14="http://schemas.microsoft.com/office/powerpoint/2010/main" val="407064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250"/>
                            </p:stCondLst>
                            <p:childTnLst>
                              <p:par>
                                <p:cTn id="9" presetID="2" presetClass="entr" presetSubtype="4"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2750"/>
                            </p:stCondLst>
                            <p:childTnLst>
                              <p:par>
                                <p:cTn id="14" presetID="31" presetClass="entr" presetSubtype="0" fill="hold" nodeType="afterEffect">
                                  <p:stCondLst>
                                    <p:cond delay="95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par>
                          <p:cTn id="20" fill="hold">
                            <p:stCondLst>
                              <p:cond delay="47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5200"/>
                            </p:stCondLst>
                            <p:childTnLst>
                              <p:par>
                                <p:cTn id="27" presetID="10" presetClass="entr" presetSubtype="0" fill="hold" grpId="0" nodeType="afterEffect">
                                  <p:stCondLst>
                                    <p:cond delay="5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0C035-9FE0-4AFB-8402-D7655D090C90}"/>
              </a:ext>
            </a:extLst>
          </p:cNvPr>
          <p:cNvSpPr>
            <a:spLocks noGrp="1"/>
          </p:cNvSpPr>
          <p:nvPr>
            <p:ph type="title"/>
          </p:nvPr>
        </p:nvSpPr>
        <p:spPr/>
        <p:txBody>
          <a:bodyPr/>
          <a:lstStyle/>
          <a:p>
            <a:r>
              <a:rPr lang="en-US" dirty="0"/>
              <a:t>REPORT DOCUMENT</a:t>
            </a:r>
          </a:p>
        </p:txBody>
      </p:sp>
      <p:sp>
        <p:nvSpPr>
          <p:cNvPr id="4" name="Slide Number Placeholder 3">
            <a:extLst>
              <a:ext uri="{FF2B5EF4-FFF2-40B4-BE49-F238E27FC236}">
                <a16:creationId xmlns:a16="http://schemas.microsoft.com/office/drawing/2014/main" id="{C276A372-82EC-420C-A34E-BB5232368146}"/>
              </a:ext>
            </a:extLst>
          </p:cNvPr>
          <p:cNvSpPr>
            <a:spLocks noGrp="1"/>
          </p:cNvSpPr>
          <p:nvPr>
            <p:ph type="sldNum" sz="quarter" idx="12"/>
          </p:nvPr>
        </p:nvSpPr>
        <p:spPr/>
        <p:txBody>
          <a:bodyPr/>
          <a:lstStyle/>
          <a:p>
            <a:fld id="{CF3C0CD8-3D3A-4375-82B6-AEBC7CFA948B}" type="slidenum">
              <a:rPr lang="en-US" smtClean="0"/>
              <a:t>14</a:t>
            </a:fld>
            <a:endParaRPr lang="en-US"/>
          </a:p>
        </p:txBody>
      </p:sp>
      <p:graphicFrame>
        <p:nvGraphicFramePr>
          <p:cNvPr id="6" name="Table 5">
            <a:extLst>
              <a:ext uri="{FF2B5EF4-FFF2-40B4-BE49-F238E27FC236}">
                <a16:creationId xmlns:a16="http://schemas.microsoft.com/office/drawing/2014/main" id="{F7198720-C61D-4279-8F81-559AFE0C039B}"/>
              </a:ext>
            </a:extLst>
          </p:cNvPr>
          <p:cNvGraphicFramePr>
            <a:graphicFrameLocks noGrp="1"/>
          </p:cNvGraphicFramePr>
          <p:nvPr>
            <p:extLst>
              <p:ext uri="{D42A27DB-BD31-4B8C-83A1-F6EECF244321}">
                <p14:modId xmlns:p14="http://schemas.microsoft.com/office/powerpoint/2010/main" val="915232404"/>
              </p:ext>
            </p:extLst>
          </p:nvPr>
        </p:nvGraphicFramePr>
        <p:xfrm>
          <a:off x="933449" y="1489458"/>
          <a:ext cx="10325101" cy="3176870"/>
        </p:xfrm>
        <a:graphic>
          <a:graphicData uri="http://schemas.openxmlformats.org/drawingml/2006/table">
            <a:tbl>
              <a:tblPr/>
              <a:tblGrid>
                <a:gridCol w="1868624">
                  <a:extLst>
                    <a:ext uri="{9D8B030D-6E8A-4147-A177-3AD203B41FA5}">
                      <a16:colId xmlns:a16="http://schemas.microsoft.com/office/drawing/2014/main" val="1633121339"/>
                    </a:ext>
                  </a:extLst>
                </a:gridCol>
                <a:gridCol w="8456477">
                  <a:extLst>
                    <a:ext uri="{9D8B030D-6E8A-4147-A177-3AD203B41FA5}">
                      <a16:colId xmlns:a16="http://schemas.microsoft.com/office/drawing/2014/main" val="99105833"/>
                    </a:ext>
                  </a:extLst>
                </a:gridCol>
              </a:tblGrid>
              <a:tr h="707990">
                <a:tc gridSpan="2">
                  <a:txBody>
                    <a:bodyPr/>
                    <a:lstStyle/>
                    <a:p>
                      <a:pPr algn="ctr" fontAlgn="ctr"/>
                      <a:r>
                        <a:rPr lang="en-US" dirty="0">
                          <a:latin typeface="Calibri" panose="020F0502020204030204" pitchFamily="34" charset="0"/>
                          <a:cs typeface="Calibri" panose="020F0502020204030204" pitchFamily="34" charset="0"/>
                        </a:rPr>
                        <a:t>POSITIVE OBSERVATIONS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3371670534"/>
                  </a:ext>
                </a:extLst>
              </a:tr>
              <a:tr h="186055">
                <a:tc>
                  <a:txBody>
                    <a:bodyPr/>
                    <a:lstStyle/>
                    <a:p>
                      <a:pPr algn="ctr" fontAlgn="ctr"/>
                      <a:r>
                        <a:rPr lang="en-US">
                          <a:latin typeface="Calibri" panose="020F0502020204030204" pitchFamily="34" charset="0"/>
                          <a:cs typeface="Calibri" panose="020F0502020204030204" pitchFamily="34" charset="0"/>
                        </a:rPr>
                        <a:t>Number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EEB"/>
                    </a:solidFill>
                  </a:tcPr>
                </a:tc>
                <a:tc>
                  <a:txBody>
                    <a:bodyPr/>
                    <a:lstStyle/>
                    <a:p>
                      <a:pPr algn="ctr" fontAlgn="ctr"/>
                      <a:r>
                        <a:rPr lang="en-US">
                          <a:latin typeface="Calibri" panose="020F0502020204030204" pitchFamily="34" charset="0"/>
                          <a:cs typeface="Calibri" panose="020F0502020204030204" pitchFamily="34" charset="0"/>
                        </a:rPr>
                        <a:t>Comments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EEB"/>
                    </a:solidFill>
                  </a:tcPr>
                </a:tc>
                <a:extLst>
                  <a:ext uri="{0D108BD9-81ED-4DB2-BD59-A6C34878D82A}">
                    <a16:rowId xmlns:a16="http://schemas.microsoft.com/office/drawing/2014/main" val="1378600714"/>
                  </a:ext>
                </a:extLst>
              </a:tr>
              <a:tr h="161925">
                <a:tc>
                  <a:txBody>
                    <a:bodyPr/>
                    <a:lstStyle/>
                    <a:p>
                      <a:pPr algn="ctr" fontAlgn="ctr"/>
                      <a:r>
                        <a:rPr lang="en-US">
                          <a:latin typeface="Calibri" panose="020F0502020204030204" pitchFamily="34" charset="0"/>
                          <a:cs typeface="Calibri" panose="020F0502020204030204" pitchFamily="34" charset="0"/>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419" dirty="0">
                          <a:latin typeface="Calibri" panose="020F0502020204030204" pitchFamily="34" charset="0"/>
                          <a:cs typeface="Calibri" panose="020F0502020204030204" pitchFamily="34" charset="0"/>
                        </a:rPr>
                        <a:t>R</a:t>
                      </a:r>
                      <a:r>
                        <a:rPr lang="en-US" dirty="0" err="1">
                          <a:latin typeface="Calibri" panose="020F0502020204030204" pitchFamily="34" charset="0"/>
                          <a:cs typeface="Calibri" panose="020F0502020204030204" pitchFamily="34" charset="0"/>
                        </a:rPr>
                        <a:t>ight</a:t>
                      </a:r>
                      <a:r>
                        <a:rPr lang="en-US" dirty="0">
                          <a:latin typeface="Calibri" panose="020F0502020204030204" pitchFamily="34" charset="0"/>
                          <a:cs typeface="Calibri" panose="020F0502020204030204" pitchFamily="34" charset="0"/>
                        </a:rPr>
                        <a:t> contacts were available to support audit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3493628"/>
                  </a:ext>
                </a:extLst>
              </a:tr>
              <a:tr h="186055">
                <a:tc>
                  <a:txBody>
                    <a:bodyPr/>
                    <a:lstStyle/>
                    <a:p>
                      <a:pPr algn="ctr" fontAlgn="ctr"/>
                      <a:r>
                        <a:rPr lang="en-US">
                          <a:latin typeface="Calibri" panose="020F0502020204030204" pitchFamily="34" charset="0"/>
                          <a:cs typeface="Calibri" panose="020F0502020204030204" pitchFamily="34" charset="0"/>
                        </a:rPr>
                        <a:t>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419" dirty="0" err="1">
                          <a:latin typeface="Calibri" panose="020F0502020204030204" pitchFamily="34" charset="0"/>
                          <a:cs typeface="Calibri" panose="020F0502020204030204" pitchFamily="34" charset="0"/>
                        </a:rPr>
                        <a:t>Information</a:t>
                      </a:r>
                      <a:r>
                        <a:rPr lang="es-419" dirty="0">
                          <a:latin typeface="Calibri" panose="020F0502020204030204" pitchFamily="34" charset="0"/>
                          <a:cs typeface="Calibri" panose="020F0502020204030204" pitchFamily="34" charset="0"/>
                        </a:rPr>
                        <a:t> </a:t>
                      </a:r>
                      <a:r>
                        <a:rPr lang="es-419" dirty="0" err="1">
                          <a:latin typeface="Calibri" panose="020F0502020204030204" pitchFamily="34" charset="0"/>
                          <a:cs typeface="Calibri" panose="020F0502020204030204" pitchFamily="34" charset="0"/>
                        </a:rPr>
                        <a:t>was</a:t>
                      </a:r>
                      <a:r>
                        <a:rPr lang="es-419" dirty="0">
                          <a:latin typeface="Calibri" panose="020F0502020204030204" pitchFamily="34" charset="0"/>
                          <a:cs typeface="Calibri" panose="020F0502020204030204" pitchFamily="34" charset="0"/>
                        </a:rPr>
                        <a:t> </a:t>
                      </a:r>
                      <a:r>
                        <a:rPr lang="es-419" dirty="0" err="1">
                          <a:latin typeface="Calibri" panose="020F0502020204030204" pitchFamily="34" charset="0"/>
                          <a:cs typeface="Calibri" panose="020F0502020204030204" pitchFamily="34" charset="0"/>
                        </a:rPr>
                        <a:t>available</a:t>
                      </a:r>
                      <a:r>
                        <a:rPr lang="es-419" dirty="0">
                          <a:latin typeface="Calibri" panose="020F0502020204030204" pitchFamily="34" charset="0"/>
                          <a:cs typeface="Calibri" panose="020F0502020204030204" pitchFamily="34" charset="0"/>
                        </a:rPr>
                        <a:t> and </a:t>
                      </a:r>
                      <a:r>
                        <a:rPr lang="es-419" dirty="0" err="1">
                          <a:latin typeface="Calibri" panose="020F0502020204030204" pitchFamily="34" charset="0"/>
                          <a:cs typeface="Calibri" panose="020F0502020204030204" pitchFamily="34" charset="0"/>
                        </a:rPr>
                        <a:t>ready</a:t>
                      </a:r>
                      <a:r>
                        <a:rPr lang="es-419" dirty="0">
                          <a:latin typeface="Calibri" panose="020F0502020204030204" pitchFamily="34" charset="0"/>
                          <a:cs typeface="Calibri" panose="020F0502020204030204" pitchFamily="34" charset="0"/>
                        </a:rPr>
                        <a:t> </a:t>
                      </a:r>
                      <a:r>
                        <a:rPr lang="es-419" dirty="0" err="1">
                          <a:latin typeface="Calibri" panose="020F0502020204030204" pitchFamily="34" charset="0"/>
                          <a:cs typeface="Calibri" panose="020F0502020204030204" pitchFamily="34" charset="0"/>
                        </a:rPr>
                        <a:t>on</a:t>
                      </a:r>
                      <a:r>
                        <a:rPr lang="es-419" dirty="0">
                          <a:latin typeface="Calibri" panose="020F0502020204030204" pitchFamily="34" charset="0"/>
                          <a:cs typeface="Calibri" panose="020F0502020204030204" pitchFamily="34" charset="0"/>
                        </a:rPr>
                        <a:t> time </a:t>
                      </a:r>
                      <a:r>
                        <a:rPr lang="es-419" dirty="0" err="1">
                          <a:latin typeface="Calibri" panose="020F0502020204030204" pitchFamily="34" charset="0"/>
                          <a:cs typeface="Calibri" panose="020F0502020204030204" pitchFamily="34" charset="0"/>
                        </a:rPr>
                        <a:t>for</a:t>
                      </a:r>
                      <a:r>
                        <a:rPr lang="es-419" dirty="0">
                          <a:latin typeface="Calibri" panose="020F0502020204030204" pitchFamily="34" charset="0"/>
                          <a:cs typeface="Calibri" panose="020F0502020204030204" pitchFamily="34" charset="0"/>
                        </a:rPr>
                        <a:t> </a:t>
                      </a:r>
                      <a:r>
                        <a:rPr lang="es-419" dirty="0" err="1">
                          <a:latin typeface="Calibri" panose="020F0502020204030204" pitchFamily="34" charset="0"/>
                          <a:cs typeface="Calibri" panose="020F0502020204030204" pitchFamily="34" charset="0"/>
                        </a:rPr>
                        <a:t>audit</a:t>
                      </a:r>
                      <a:r>
                        <a:rPr lang="es-419"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6311008"/>
                  </a:ext>
                </a:extLst>
              </a:tr>
              <a:tr h="161925">
                <a:tc>
                  <a:txBody>
                    <a:bodyPr/>
                    <a:lstStyle/>
                    <a:p>
                      <a:pPr algn="ctr" fontAlgn="ctr"/>
                      <a:r>
                        <a:rPr lang="en-US">
                          <a:latin typeface="Calibri" panose="020F0502020204030204" pitchFamily="34" charset="0"/>
                          <a:cs typeface="Calibri" panose="020F0502020204030204" pitchFamily="34" charset="0"/>
                        </a:rPr>
                        <a:t>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419" dirty="0" err="1">
                          <a:latin typeface="Calibri" panose="020F0502020204030204" pitchFamily="34" charset="0"/>
                          <a:cs typeface="Calibri" panose="020F0502020204030204" pitchFamily="34" charset="0"/>
                        </a:rPr>
                        <a:t>All</a:t>
                      </a:r>
                      <a:r>
                        <a:rPr lang="es-419" dirty="0">
                          <a:latin typeface="Calibri" panose="020F0502020204030204" pitchFamily="34" charset="0"/>
                          <a:cs typeface="Calibri" panose="020F0502020204030204" pitchFamily="34" charset="0"/>
                        </a:rPr>
                        <a:t> </a:t>
                      </a:r>
                      <a:r>
                        <a:rPr lang="es-419" dirty="0" err="1">
                          <a:latin typeface="Calibri" panose="020F0502020204030204" pitchFamily="34" charset="0"/>
                          <a:cs typeface="Calibri" panose="020F0502020204030204" pitchFamily="34" charset="0"/>
                        </a:rPr>
                        <a:t>the</a:t>
                      </a:r>
                      <a:r>
                        <a:rPr lang="es-419" dirty="0">
                          <a:latin typeface="Calibri" panose="020F0502020204030204" pitchFamily="34" charset="0"/>
                          <a:cs typeface="Calibri" panose="020F0502020204030204" pitchFamily="34" charset="0"/>
                        </a:rPr>
                        <a:t> </a:t>
                      </a:r>
                      <a:r>
                        <a:rPr lang="es-419" dirty="0" err="1">
                          <a:latin typeface="Calibri" panose="020F0502020204030204" pitchFamily="34" charset="0"/>
                          <a:cs typeface="Calibri" panose="020F0502020204030204" pitchFamily="34" charset="0"/>
                        </a:rPr>
                        <a:t>team</a:t>
                      </a:r>
                      <a:r>
                        <a:rPr lang="es-419" dirty="0">
                          <a:latin typeface="Calibri" panose="020F0502020204030204" pitchFamily="34" charset="0"/>
                          <a:cs typeface="Calibri" panose="020F0502020204030204" pitchFamily="34" charset="0"/>
                        </a:rPr>
                        <a:t> </a:t>
                      </a:r>
                      <a:r>
                        <a:rPr lang="es-419" dirty="0" err="1">
                          <a:latin typeface="Calibri" panose="020F0502020204030204" pitchFamily="34" charset="0"/>
                          <a:cs typeface="Calibri" panose="020F0502020204030204" pitchFamily="34" charset="0"/>
                        </a:rPr>
                        <a:t>was</a:t>
                      </a:r>
                      <a:r>
                        <a:rPr lang="es-419" dirty="0">
                          <a:latin typeface="Calibri" panose="020F0502020204030204" pitchFamily="34" charset="0"/>
                          <a:cs typeface="Calibri" panose="020F0502020204030204" pitchFamily="34" charset="0"/>
                        </a:rPr>
                        <a:t> </a:t>
                      </a:r>
                      <a:r>
                        <a:rPr lang="es-419" dirty="0" err="1">
                          <a:latin typeface="Calibri" panose="020F0502020204030204" pitchFamily="34" charset="0"/>
                          <a:cs typeface="Calibri" panose="020F0502020204030204" pitchFamily="34" charset="0"/>
                        </a:rPr>
                        <a:t>clear</a:t>
                      </a:r>
                      <a:r>
                        <a:rPr lang="es-419" dirty="0">
                          <a:latin typeface="Calibri" panose="020F0502020204030204" pitchFamily="34" charset="0"/>
                          <a:cs typeface="Calibri" panose="020F0502020204030204" pitchFamily="34" charset="0"/>
                        </a:rPr>
                        <a:t>, </a:t>
                      </a:r>
                      <a:r>
                        <a:rPr lang="es-419" dirty="0" err="1">
                          <a:latin typeface="Calibri" panose="020F0502020204030204" pitchFamily="34" charset="0"/>
                          <a:cs typeface="Calibri" panose="020F0502020204030204" pitchFamily="34" charset="0"/>
                        </a:rPr>
                        <a:t>trasparent</a:t>
                      </a:r>
                      <a:r>
                        <a:rPr lang="es-419" dirty="0">
                          <a:latin typeface="Calibri" panose="020F0502020204030204" pitchFamily="34" charset="0"/>
                          <a:cs typeface="Calibri" panose="020F0502020204030204" pitchFamily="34" charset="0"/>
                        </a:rPr>
                        <a:t> and </a:t>
                      </a:r>
                      <a:r>
                        <a:rPr lang="es-419" dirty="0" err="1">
                          <a:latin typeface="Calibri" panose="020F0502020204030204" pitchFamily="34" charset="0"/>
                          <a:cs typeface="Calibri" panose="020F0502020204030204" pitchFamily="34" charset="0"/>
                        </a:rPr>
                        <a:t>honest</a:t>
                      </a:r>
                      <a:r>
                        <a:rPr lang="es-419"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57020"/>
                  </a:ext>
                </a:extLst>
              </a:tr>
              <a:tr h="161925">
                <a:tc>
                  <a:txBody>
                    <a:bodyPr/>
                    <a:lstStyle/>
                    <a:p>
                      <a:pPr algn="ctr" fontAlgn="ctr"/>
                      <a:r>
                        <a:rPr lang="en-US">
                          <a:latin typeface="Calibri" panose="020F0502020204030204" pitchFamily="34" charset="0"/>
                          <a:cs typeface="Calibri" panose="020F0502020204030204" pitchFamily="34" charset="0"/>
                        </a:rPr>
                        <a:t>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419" dirty="0" err="1">
                          <a:latin typeface="Calibri" panose="020F0502020204030204" pitchFamily="34" charset="0"/>
                          <a:cs typeface="Calibri" panose="020F0502020204030204" pitchFamily="34" charset="0"/>
                        </a:rPr>
                        <a:t>Supplier</a:t>
                      </a:r>
                      <a:r>
                        <a:rPr lang="es-419" dirty="0">
                          <a:latin typeface="Calibri" panose="020F0502020204030204" pitchFamily="34" charset="0"/>
                          <a:cs typeface="Calibri" panose="020F0502020204030204" pitchFamily="34" charset="0"/>
                        </a:rPr>
                        <a:t> </a:t>
                      </a:r>
                      <a:r>
                        <a:rPr lang="es-419" dirty="0" err="1">
                          <a:latin typeface="Calibri" panose="020F0502020204030204" pitchFamily="34" charset="0"/>
                          <a:cs typeface="Calibri" panose="020F0502020204030204" pitchFamily="34" charset="0"/>
                        </a:rPr>
                        <a:t>took</a:t>
                      </a:r>
                      <a:r>
                        <a:rPr lang="es-419" dirty="0">
                          <a:latin typeface="Calibri" panose="020F0502020204030204" pitchFamily="34" charset="0"/>
                          <a:cs typeface="Calibri" panose="020F0502020204030204" pitchFamily="34" charset="0"/>
                        </a:rPr>
                        <a:t> in </a:t>
                      </a:r>
                      <a:r>
                        <a:rPr lang="es-419" dirty="0" err="1">
                          <a:latin typeface="Calibri" panose="020F0502020204030204" pitchFamily="34" charset="0"/>
                          <a:cs typeface="Calibri" panose="020F0502020204030204" pitchFamily="34" charset="0"/>
                        </a:rPr>
                        <a:t>account</a:t>
                      </a:r>
                      <a:r>
                        <a:rPr lang="es-419" dirty="0">
                          <a:latin typeface="Calibri" panose="020F0502020204030204" pitchFamily="34" charset="0"/>
                          <a:cs typeface="Calibri" panose="020F0502020204030204" pitchFamily="34" charset="0"/>
                        </a:rPr>
                        <a:t> </a:t>
                      </a:r>
                      <a:r>
                        <a:rPr lang="es-419" dirty="0" err="1">
                          <a:latin typeface="Calibri" panose="020F0502020204030204" pitchFamily="34" charset="0"/>
                          <a:cs typeface="Calibri" panose="020F0502020204030204" pitchFamily="34" charset="0"/>
                        </a:rPr>
                        <a:t>quick</a:t>
                      </a:r>
                      <a:r>
                        <a:rPr lang="es-419" dirty="0">
                          <a:latin typeface="Calibri" panose="020F0502020204030204" pitchFamily="34" charset="0"/>
                          <a:cs typeface="Calibri" panose="020F0502020204030204" pitchFamily="34" charset="0"/>
                        </a:rPr>
                        <a:t> </a:t>
                      </a:r>
                      <a:r>
                        <a:rPr lang="es-419" dirty="0" err="1">
                          <a:latin typeface="Calibri" panose="020F0502020204030204" pitchFamily="34" charset="0"/>
                          <a:cs typeface="Calibri" panose="020F0502020204030204" pitchFamily="34" charset="0"/>
                        </a:rPr>
                        <a:t>wins</a:t>
                      </a:r>
                      <a:r>
                        <a:rPr lang="es-419" dirty="0">
                          <a:latin typeface="Calibri" panose="020F0502020204030204" pitchFamily="34" charset="0"/>
                          <a:cs typeface="Calibri" panose="020F0502020204030204" pitchFamily="34" charset="0"/>
                        </a:rPr>
                        <a:t>, </a:t>
                      </a:r>
                      <a:r>
                        <a:rPr lang="es-419" dirty="0" err="1">
                          <a:latin typeface="Calibri" panose="020F0502020204030204" pitchFamily="34" charset="0"/>
                          <a:cs typeface="Calibri" panose="020F0502020204030204" pitchFamily="34" charset="0"/>
                        </a:rPr>
                        <a:t>implemented</a:t>
                      </a:r>
                      <a:r>
                        <a:rPr lang="es-419" dirty="0">
                          <a:latin typeface="Calibri" panose="020F0502020204030204" pitchFamily="34" charset="0"/>
                          <a:cs typeface="Calibri" panose="020F0502020204030204" pitchFamily="34" charset="0"/>
                        </a:rPr>
                        <a:t> </a:t>
                      </a:r>
                      <a:r>
                        <a:rPr lang="es-419" dirty="0" err="1">
                          <a:latin typeface="Calibri" panose="020F0502020204030204" pitchFamily="34" charset="0"/>
                          <a:cs typeface="Calibri" panose="020F0502020204030204" pitchFamily="34" charset="0"/>
                        </a:rPr>
                        <a:t>during</a:t>
                      </a:r>
                      <a:r>
                        <a:rPr lang="es-419" dirty="0">
                          <a:latin typeface="Calibri" panose="020F0502020204030204" pitchFamily="34" charset="0"/>
                          <a:cs typeface="Calibri" panose="020F0502020204030204" pitchFamily="34" charset="0"/>
                        </a:rPr>
                        <a:t> </a:t>
                      </a:r>
                      <a:r>
                        <a:rPr lang="es-419" dirty="0" err="1">
                          <a:latin typeface="Calibri" panose="020F0502020204030204" pitchFamily="34" charset="0"/>
                          <a:cs typeface="Calibri" panose="020F0502020204030204" pitchFamily="34" charset="0"/>
                        </a:rPr>
                        <a:t>audit</a:t>
                      </a:r>
                      <a:r>
                        <a:rPr lang="es-419"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7113485"/>
                  </a:ext>
                </a:extLst>
              </a:tr>
              <a:tr h="161925">
                <a:tc>
                  <a:txBody>
                    <a:bodyPr/>
                    <a:lstStyle/>
                    <a:p>
                      <a:pPr algn="ctr" fontAlgn="ctr"/>
                      <a:r>
                        <a:rPr lang="en-US">
                          <a:latin typeface="Calibri" panose="020F0502020204030204" pitchFamily="34" charset="0"/>
                          <a:cs typeface="Calibri" panose="020F0502020204030204" pitchFamily="34" charset="0"/>
                        </a:rPr>
                        <a:t>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dirty="0">
                          <a:latin typeface="Calibri" panose="020F0502020204030204" pitchFamily="34" charset="0"/>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8526937"/>
                  </a:ext>
                </a:extLst>
              </a:tr>
              <a:tr h="161925">
                <a:tc>
                  <a:txBody>
                    <a:bodyPr/>
                    <a:lstStyle/>
                    <a:p>
                      <a:pPr algn="ctr" fontAlgn="ctr"/>
                      <a:r>
                        <a:rPr lang="en-US">
                          <a:latin typeface="Calibri" panose="020F0502020204030204" pitchFamily="34" charset="0"/>
                          <a:cs typeface="Calibri" panose="020F0502020204030204" pitchFamily="34" charset="0"/>
                        </a:rPr>
                        <a:t>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atin typeface="Calibri" panose="020F0502020204030204" pitchFamily="34" charset="0"/>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4666648"/>
                  </a:ext>
                </a:extLst>
              </a:tr>
              <a:tr h="161925">
                <a:tc>
                  <a:txBody>
                    <a:bodyPr/>
                    <a:lstStyle/>
                    <a:p>
                      <a:pPr algn="ctr" fontAlgn="ctr"/>
                      <a:r>
                        <a:rPr lang="en-US">
                          <a:latin typeface="Calibri" panose="020F0502020204030204" pitchFamily="34" charset="0"/>
                          <a:cs typeface="Calibri" panose="020F0502020204030204" pitchFamily="34" charset="0"/>
                        </a:rPr>
                        <a:t>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atin typeface="Calibri" panose="020F0502020204030204" pitchFamily="34" charset="0"/>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8495278"/>
                  </a:ext>
                </a:extLst>
              </a:tr>
              <a:tr h="161925">
                <a:tc>
                  <a:txBody>
                    <a:bodyPr/>
                    <a:lstStyle/>
                    <a:p>
                      <a:pPr algn="ctr" fontAlgn="ctr"/>
                      <a:r>
                        <a:rPr lang="en-US">
                          <a:latin typeface="Calibri" panose="020F0502020204030204" pitchFamily="34" charset="0"/>
                          <a:cs typeface="Calibri" panose="020F0502020204030204" pitchFamily="34" charset="0"/>
                        </a:rPr>
                        <a:t>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dirty="0">
                          <a:latin typeface="Calibri" panose="020F0502020204030204" pitchFamily="34" charset="0"/>
                          <a:cs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3738894"/>
                  </a:ext>
                </a:extLst>
              </a:tr>
            </a:tbl>
          </a:graphicData>
        </a:graphic>
      </p:graphicFrame>
      <p:sp>
        <p:nvSpPr>
          <p:cNvPr id="7" name="TextBox 6">
            <a:extLst>
              <a:ext uri="{FF2B5EF4-FFF2-40B4-BE49-F238E27FC236}">
                <a16:creationId xmlns:a16="http://schemas.microsoft.com/office/drawing/2014/main" id="{411ACF84-C69D-43BB-A742-A79A6EE7CCEC}"/>
              </a:ext>
            </a:extLst>
          </p:cNvPr>
          <p:cNvSpPr txBox="1"/>
          <p:nvPr/>
        </p:nvSpPr>
        <p:spPr>
          <a:xfrm>
            <a:off x="2635035" y="822797"/>
            <a:ext cx="6921930" cy="369332"/>
          </a:xfrm>
          <a:prstGeom prst="rect">
            <a:avLst/>
          </a:prstGeom>
          <a:solidFill>
            <a:srgbClr val="00B0F0"/>
          </a:solidFill>
          <a:ln w="38100">
            <a:solidFill>
              <a:srgbClr val="002060"/>
            </a:solidFill>
          </a:ln>
        </p:spPr>
        <p:txBody>
          <a:bodyPr wrap="square" rtlCol="0">
            <a:spAutoFit/>
          </a:bodyPr>
          <a:lstStyle>
            <a:defPPr>
              <a:defRPr lang="en-US"/>
            </a:defPPr>
            <a:lvl1pPr algn="ctr"/>
          </a:lstStyle>
          <a:p>
            <a:r>
              <a:rPr lang="en-US" dirty="0"/>
              <a:t>All positive observations from the audit will be recorded here. </a:t>
            </a:r>
          </a:p>
        </p:txBody>
      </p:sp>
    </p:spTree>
    <p:extLst>
      <p:ext uri="{BB962C8B-B14F-4D97-AF65-F5344CB8AC3E}">
        <p14:creationId xmlns:p14="http://schemas.microsoft.com/office/powerpoint/2010/main" val="387459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7BE952F-9D2F-4652-BE61-C8423B79FB55}"/>
              </a:ext>
            </a:extLst>
          </p:cNvPr>
          <p:cNvPicPr>
            <a:picLocks noChangeAspect="1"/>
          </p:cNvPicPr>
          <p:nvPr/>
        </p:nvPicPr>
        <p:blipFill>
          <a:blip r:embed="rId2"/>
          <a:stretch>
            <a:fillRect/>
          </a:stretch>
        </p:blipFill>
        <p:spPr>
          <a:xfrm>
            <a:off x="794936" y="1300419"/>
            <a:ext cx="10481053" cy="4018274"/>
          </a:xfrm>
          <a:prstGeom prst="rect">
            <a:avLst/>
          </a:prstGeom>
          <a:ln>
            <a:solidFill>
              <a:schemeClr val="tx1"/>
            </a:solidFill>
          </a:ln>
        </p:spPr>
      </p:pic>
      <p:sp>
        <p:nvSpPr>
          <p:cNvPr id="2" name="Title 1">
            <a:extLst>
              <a:ext uri="{FF2B5EF4-FFF2-40B4-BE49-F238E27FC236}">
                <a16:creationId xmlns:a16="http://schemas.microsoft.com/office/drawing/2014/main" id="{7990F08A-4C4D-43C7-87C1-208AFC99EF5C}"/>
              </a:ext>
            </a:extLst>
          </p:cNvPr>
          <p:cNvSpPr>
            <a:spLocks noGrp="1"/>
          </p:cNvSpPr>
          <p:nvPr>
            <p:ph type="title"/>
          </p:nvPr>
        </p:nvSpPr>
        <p:spPr/>
        <p:txBody>
          <a:bodyPr/>
          <a:lstStyle/>
          <a:p>
            <a:r>
              <a:rPr lang="en-US" dirty="0"/>
              <a:t>DEVELOPMENT PLAN</a:t>
            </a:r>
          </a:p>
        </p:txBody>
      </p:sp>
      <p:sp>
        <p:nvSpPr>
          <p:cNvPr id="4" name="Slide Number Placeholder 3">
            <a:extLst>
              <a:ext uri="{FF2B5EF4-FFF2-40B4-BE49-F238E27FC236}">
                <a16:creationId xmlns:a16="http://schemas.microsoft.com/office/drawing/2014/main" id="{85952D53-8F7E-4B62-A754-BA3D3AC75723}"/>
              </a:ext>
            </a:extLst>
          </p:cNvPr>
          <p:cNvSpPr>
            <a:spLocks noGrp="1"/>
          </p:cNvSpPr>
          <p:nvPr>
            <p:ph type="sldNum" sz="quarter" idx="12"/>
          </p:nvPr>
        </p:nvSpPr>
        <p:spPr/>
        <p:txBody>
          <a:bodyPr/>
          <a:lstStyle/>
          <a:p>
            <a:fld id="{CF3C0CD8-3D3A-4375-82B6-AEBC7CFA948B}" type="slidenum">
              <a:rPr lang="en-US" smtClean="0"/>
              <a:t>15</a:t>
            </a:fld>
            <a:endParaRPr lang="en-US"/>
          </a:p>
        </p:txBody>
      </p:sp>
      <p:sp>
        <p:nvSpPr>
          <p:cNvPr id="13" name="TextBox 12">
            <a:extLst>
              <a:ext uri="{FF2B5EF4-FFF2-40B4-BE49-F238E27FC236}">
                <a16:creationId xmlns:a16="http://schemas.microsoft.com/office/drawing/2014/main" id="{9DDA74AD-32F5-4068-8BAF-F025E41F02C6}"/>
              </a:ext>
            </a:extLst>
          </p:cNvPr>
          <p:cNvSpPr txBox="1"/>
          <p:nvPr/>
        </p:nvSpPr>
        <p:spPr>
          <a:xfrm>
            <a:off x="1438842" y="1033961"/>
            <a:ext cx="7576139" cy="646331"/>
          </a:xfrm>
          <a:prstGeom prst="rect">
            <a:avLst/>
          </a:prstGeom>
          <a:solidFill>
            <a:srgbClr val="00B0F0"/>
          </a:solidFill>
          <a:ln w="38100">
            <a:solidFill>
              <a:srgbClr val="002060"/>
            </a:solidFill>
          </a:ln>
        </p:spPr>
        <p:txBody>
          <a:bodyPr wrap="square" rtlCol="0">
            <a:spAutoFit/>
          </a:bodyPr>
          <a:lstStyle>
            <a:defPPr>
              <a:defRPr lang="en-US"/>
            </a:defPPr>
            <a:lvl1pPr algn="ctr"/>
          </a:lstStyle>
          <a:p>
            <a:r>
              <a:rPr lang="en-US" dirty="0"/>
              <a:t>This TAB will serve as a tracker for the pending action items derived from the audit</a:t>
            </a:r>
          </a:p>
        </p:txBody>
      </p:sp>
      <p:sp>
        <p:nvSpPr>
          <p:cNvPr id="14" name="TextBox 13">
            <a:extLst>
              <a:ext uri="{FF2B5EF4-FFF2-40B4-BE49-F238E27FC236}">
                <a16:creationId xmlns:a16="http://schemas.microsoft.com/office/drawing/2014/main" id="{0854E6DD-13BA-4F98-A35E-B83DE534D3FD}"/>
              </a:ext>
            </a:extLst>
          </p:cNvPr>
          <p:cNvSpPr txBox="1"/>
          <p:nvPr/>
        </p:nvSpPr>
        <p:spPr>
          <a:xfrm>
            <a:off x="838200" y="5510729"/>
            <a:ext cx="4074763" cy="923330"/>
          </a:xfrm>
          <a:prstGeom prst="rect">
            <a:avLst/>
          </a:prstGeom>
          <a:solidFill>
            <a:srgbClr val="00B0F0"/>
          </a:solidFill>
          <a:ln w="38100">
            <a:solidFill>
              <a:srgbClr val="002060"/>
            </a:solidFill>
          </a:ln>
        </p:spPr>
        <p:txBody>
          <a:bodyPr wrap="square" rtlCol="0">
            <a:spAutoFit/>
          </a:bodyPr>
          <a:lstStyle>
            <a:defPPr>
              <a:defRPr lang="en-US"/>
            </a:defPPr>
            <a:lvl1pPr algn="ctr"/>
          </a:lstStyle>
          <a:p>
            <a:pPr algn="l"/>
            <a:r>
              <a:rPr lang="en-US" dirty="0"/>
              <a:t>Findings will auto copy in this section.</a:t>
            </a:r>
          </a:p>
          <a:p>
            <a:pPr algn="l"/>
            <a:r>
              <a:rPr lang="en-US" dirty="0"/>
              <a:t> Observations will need to be add manually if action is needed. </a:t>
            </a:r>
          </a:p>
        </p:txBody>
      </p:sp>
      <p:sp>
        <p:nvSpPr>
          <p:cNvPr id="16" name="TextBox 15">
            <a:extLst>
              <a:ext uri="{FF2B5EF4-FFF2-40B4-BE49-F238E27FC236}">
                <a16:creationId xmlns:a16="http://schemas.microsoft.com/office/drawing/2014/main" id="{61D0BCBC-61D2-44E7-B630-0747F7A7A2D7}"/>
              </a:ext>
            </a:extLst>
          </p:cNvPr>
          <p:cNvSpPr txBox="1"/>
          <p:nvPr/>
        </p:nvSpPr>
        <p:spPr>
          <a:xfrm>
            <a:off x="5241658" y="5510727"/>
            <a:ext cx="2306017" cy="1200329"/>
          </a:xfrm>
          <a:prstGeom prst="rect">
            <a:avLst/>
          </a:prstGeom>
          <a:solidFill>
            <a:srgbClr val="00B0F0"/>
          </a:solidFill>
          <a:ln w="38100">
            <a:solidFill>
              <a:srgbClr val="002060"/>
            </a:solidFill>
          </a:ln>
        </p:spPr>
        <p:txBody>
          <a:bodyPr wrap="square" rtlCol="0">
            <a:spAutoFit/>
          </a:bodyPr>
          <a:lstStyle>
            <a:defPPr>
              <a:defRPr lang="en-US"/>
            </a:defPPr>
            <a:lvl1pPr algn="ctr"/>
          </a:lstStyle>
          <a:p>
            <a:pPr algn="l"/>
            <a:r>
              <a:rPr lang="en-US" dirty="0"/>
              <a:t>Supplier is to fill up the cells in blue with the required information. </a:t>
            </a:r>
          </a:p>
        </p:txBody>
      </p:sp>
      <p:sp>
        <p:nvSpPr>
          <p:cNvPr id="18" name="TextBox 17">
            <a:extLst>
              <a:ext uri="{FF2B5EF4-FFF2-40B4-BE49-F238E27FC236}">
                <a16:creationId xmlns:a16="http://schemas.microsoft.com/office/drawing/2014/main" id="{F53A9A7E-A903-47DC-BDAB-4185E77BB101}"/>
              </a:ext>
            </a:extLst>
          </p:cNvPr>
          <p:cNvSpPr txBox="1"/>
          <p:nvPr/>
        </p:nvSpPr>
        <p:spPr>
          <a:xfrm>
            <a:off x="7876370" y="5510727"/>
            <a:ext cx="2306017" cy="923330"/>
          </a:xfrm>
          <a:prstGeom prst="rect">
            <a:avLst/>
          </a:prstGeom>
          <a:solidFill>
            <a:srgbClr val="00B0F0"/>
          </a:solidFill>
          <a:ln w="38100">
            <a:solidFill>
              <a:srgbClr val="002060"/>
            </a:solidFill>
          </a:ln>
        </p:spPr>
        <p:txBody>
          <a:bodyPr wrap="square" rtlCol="0">
            <a:spAutoFit/>
          </a:bodyPr>
          <a:lstStyle>
            <a:defPPr>
              <a:defRPr lang="en-US"/>
            </a:defPPr>
            <a:lvl1pPr algn="ctr"/>
          </a:lstStyle>
          <a:p>
            <a:pPr algn="l"/>
            <a:r>
              <a:rPr lang="en-US" dirty="0"/>
              <a:t>Cells in gray will be fill up by Creation auditor. </a:t>
            </a:r>
          </a:p>
        </p:txBody>
      </p:sp>
      <p:pic>
        <p:nvPicPr>
          <p:cNvPr id="25" name="Picture 24">
            <a:extLst>
              <a:ext uri="{FF2B5EF4-FFF2-40B4-BE49-F238E27FC236}">
                <a16:creationId xmlns:a16="http://schemas.microsoft.com/office/drawing/2014/main" id="{B6463626-5EFE-439D-A5FA-2B6FFE77A759}"/>
              </a:ext>
            </a:extLst>
          </p:cNvPr>
          <p:cNvPicPr>
            <a:picLocks noChangeAspect="1"/>
          </p:cNvPicPr>
          <p:nvPr/>
        </p:nvPicPr>
        <p:blipFill rotWithShape="1">
          <a:blip r:embed="rId3"/>
          <a:srcRect l="743" b="3208"/>
          <a:stretch/>
        </p:blipFill>
        <p:spPr>
          <a:xfrm>
            <a:off x="3307501" y="2455973"/>
            <a:ext cx="3838823" cy="627053"/>
          </a:xfrm>
          <a:prstGeom prst="rect">
            <a:avLst/>
          </a:prstGeom>
        </p:spPr>
      </p:pic>
      <p:sp>
        <p:nvSpPr>
          <p:cNvPr id="17" name="Rectangle 16">
            <a:extLst>
              <a:ext uri="{FF2B5EF4-FFF2-40B4-BE49-F238E27FC236}">
                <a16:creationId xmlns:a16="http://schemas.microsoft.com/office/drawing/2014/main" id="{11E6C628-22A0-4E0A-9F9F-CB1B335F3069}"/>
              </a:ext>
            </a:extLst>
          </p:cNvPr>
          <p:cNvSpPr/>
          <p:nvPr/>
        </p:nvSpPr>
        <p:spPr>
          <a:xfrm>
            <a:off x="3347633" y="2468500"/>
            <a:ext cx="3759749" cy="26706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83D061-9A50-4AE2-B4F9-78FE90D16563}"/>
              </a:ext>
            </a:extLst>
          </p:cNvPr>
          <p:cNvSpPr/>
          <p:nvPr/>
        </p:nvSpPr>
        <p:spPr>
          <a:xfrm>
            <a:off x="800622" y="2455974"/>
            <a:ext cx="2509434" cy="267068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1BE190-E1A8-433E-A8F4-2BFC0EF2FFF6}"/>
              </a:ext>
            </a:extLst>
          </p:cNvPr>
          <p:cNvSpPr/>
          <p:nvPr/>
        </p:nvSpPr>
        <p:spPr>
          <a:xfrm>
            <a:off x="7107382" y="2468500"/>
            <a:ext cx="4168607" cy="268321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07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6" fill="hold" nodeType="afterEffect">
                                  <p:stCondLst>
                                    <p:cond delay="100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1000" fill="hold"/>
                                        <p:tgtEl>
                                          <p:spTgt spid="23"/>
                                        </p:tgtEl>
                                        <p:attrNameLst>
                                          <p:attrName>ppt_x</p:attrName>
                                        </p:attrNameLst>
                                      </p:cBhvr>
                                      <p:tavLst>
                                        <p:tav tm="0">
                                          <p:val>
                                            <p:strVal val="1+#ppt_w/2"/>
                                          </p:val>
                                        </p:tav>
                                        <p:tav tm="100000">
                                          <p:val>
                                            <p:strVal val="#ppt_x"/>
                                          </p:val>
                                        </p:tav>
                                      </p:tavLst>
                                    </p:anim>
                                    <p:anim calcmode="lin" valueType="num">
                                      <p:cBhvr additive="base">
                                        <p:cTn id="13" dur="100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3500"/>
                            </p:stCondLst>
                            <p:childTnLst>
                              <p:par>
                                <p:cTn id="15" presetID="2" presetClass="entr" presetSubtype="4" fill="hold" grpId="0" nodeType="afterEffect">
                                  <p:stCondLst>
                                    <p:cond delay="30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30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7000"/>
                            </p:stCondLst>
                            <p:childTnLst>
                              <p:par>
                                <p:cTn id="23" presetID="2" presetClass="entr" presetSubtype="4" fill="hold" grpId="0" nodeType="afterEffect">
                                  <p:stCondLst>
                                    <p:cond delay="150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10" presetClass="entr" presetSubtype="0" fill="hold" grpId="0" nodeType="withEffect">
                                  <p:stCondLst>
                                    <p:cond delay="15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9000"/>
                            </p:stCondLst>
                            <p:childTnLst>
                              <p:par>
                                <p:cTn id="31" presetID="10" presetClass="entr" presetSubtype="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2" presetClass="entr" presetSubtype="4" fill="hold" grpId="0" nodeType="withEffect">
                                  <p:stCondLst>
                                    <p:cond delay="175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par>
                                <p:cTn id="38" presetID="10" presetClass="entr" presetSubtype="0" fill="hold" grpId="0" nodeType="withEffect">
                                  <p:stCondLst>
                                    <p:cond delay="175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8" grpId="0" animBg="1"/>
      <p:bldP spid="17" grpId="0" animBg="1"/>
      <p:bldP spid="1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70C0-562D-49E5-B8CA-C75C1457405A}"/>
              </a:ext>
            </a:extLst>
          </p:cNvPr>
          <p:cNvSpPr>
            <a:spLocks noGrp="1"/>
          </p:cNvSpPr>
          <p:nvPr>
            <p:ph type="title"/>
          </p:nvPr>
        </p:nvSpPr>
        <p:spPr/>
        <p:txBody>
          <a:bodyPr/>
          <a:lstStyle/>
          <a:p>
            <a:r>
              <a:rPr lang="en-US" dirty="0"/>
              <a:t>IMPORTANT NOTES</a:t>
            </a:r>
          </a:p>
        </p:txBody>
      </p:sp>
      <p:sp>
        <p:nvSpPr>
          <p:cNvPr id="4" name="Slide Number Placeholder 3">
            <a:extLst>
              <a:ext uri="{FF2B5EF4-FFF2-40B4-BE49-F238E27FC236}">
                <a16:creationId xmlns:a16="http://schemas.microsoft.com/office/drawing/2014/main" id="{2F7F8EDA-E9F7-4000-8CAE-2A6DCF35E7D3}"/>
              </a:ext>
            </a:extLst>
          </p:cNvPr>
          <p:cNvSpPr>
            <a:spLocks noGrp="1"/>
          </p:cNvSpPr>
          <p:nvPr>
            <p:ph type="sldNum" sz="quarter" idx="12"/>
          </p:nvPr>
        </p:nvSpPr>
        <p:spPr/>
        <p:txBody>
          <a:bodyPr/>
          <a:lstStyle/>
          <a:p>
            <a:fld id="{CF3C0CD8-3D3A-4375-82B6-AEBC7CFA948B}" type="slidenum">
              <a:rPr lang="en-US" smtClean="0"/>
              <a:t>16</a:t>
            </a:fld>
            <a:endParaRPr lang="en-US"/>
          </a:p>
        </p:txBody>
      </p:sp>
      <p:pic>
        <p:nvPicPr>
          <p:cNvPr id="5" name="Picture 2">
            <a:extLst>
              <a:ext uri="{FF2B5EF4-FFF2-40B4-BE49-F238E27FC236}">
                <a16:creationId xmlns:a16="http://schemas.microsoft.com/office/drawing/2014/main" id="{CF7906A8-A1C0-43B6-8FC9-DE2AB5F641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538"/>
          <a:stretch/>
        </p:blipFill>
        <p:spPr bwMode="auto">
          <a:xfrm>
            <a:off x="3053881" y="923941"/>
            <a:ext cx="5641258" cy="52160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83AC8C-DFE3-4FD5-AC52-8B2898C736BE}"/>
              </a:ext>
            </a:extLst>
          </p:cNvPr>
          <p:cNvSpPr txBox="1"/>
          <p:nvPr/>
        </p:nvSpPr>
        <p:spPr>
          <a:xfrm>
            <a:off x="780609" y="940964"/>
            <a:ext cx="4074763" cy="923330"/>
          </a:xfrm>
          <a:prstGeom prst="rect">
            <a:avLst/>
          </a:prstGeom>
          <a:solidFill>
            <a:srgbClr val="00B0F0"/>
          </a:solidFill>
          <a:ln w="38100">
            <a:solidFill>
              <a:srgbClr val="002060"/>
            </a:solidFill>
          </a:ln>
        </p:spPr>
        <p:txBody>
          <a:bodyPr wrap="square" rtlCol="0">
            <a:spAutoFit/>
          </a:bodyPr>
          <a:lstStyle>
            <a:defPPr>
              <a:defRPr lang="en-US"/>
            </a:defPPr>
            <a:lvl1pPr algn="ctr"/>
          </a:lstStyle>
          <a:p>
            <a:pPr algn="l"/>
            <a:r>
              <a:rPr lang="en-US" dirty="0"/>
              <a:t>Findings, observations and positive comments will be reviewed during the wrap up meeting. </a:t>
            </a:r>
          </a:p>
        </p:txBody>
      </p:sp>
      <p:sp>
        <p:nvSpPr>
          <p:cNvPr id="7" name="TextBox 6">
            <a:extLst>
              <a:ext uri="{FF2B5EF4-FFF2-40B4-BE49-F238E27FC236}">
                <a16:creationId xmlns:a16="http://schemas.microsoft.com/office/drawing/2014/main" id="{E6906BD9-FBA5-4914-8846-D16DC2839531}"/>
              </a:ext>
            </a:extLst>
          </p:cNvPr>
          <p:cNvSpPr txBox="1"/>
          <p:nvPr/>
        </p:nvSpPr>
        <p:spPr>
          <a:xfrm>
            <a:off x="780608" y="2123615"/>
            <a:ext cx="4074763" cy="646331"/>
          </a:xfrm>
          <a:prstGeom prst="rect">
            <a:avLst/>
          </a:prstGeom>
          <a:solidFill>
            <a:srgbClr val="00B0F0"/>
          </a:solidFill>
          <a:ln w="38100">
            <a:solidFill>
              <a:srgbClr val="002060"/>
            </a:solidFill>
          </a:ln>
        </p:spPr>
        <p:txBody>
          <a:bodyPr wrap="square" rtlCol="0">
            <a:spAutoFit/>
          </a:bodyPr>
          <a:lstStyle>
            <a:defPPr>
              <a:defRPr lang="en-US"/>
            </a:defPPr>
            <a:lvl1pPr algn="ctr"/>
          </a:lstStyle>
          <a:p>
            <a:pPr algn="l"/>
            <a:r>
              <a:rPr lang="en-US" dirty="0"/>
              <a:t>Supplier and Creation will have to agree on actions needed.</a:t>
            </a:r>
          </a:p>
        </p:txBody>
      </p:sp>
      <p:sp>
        <p:nvSpPr>
          <p:cNvPr id="8" name="TextBox 7">
            <a:extLst>
              <a:ext uri="{FF2B5EF4-FFF2-40B4-BE49-F238E27FC236}">
                <a16:creationId xmlns:a16="http://schemas.microsoft.com/office/drawing/2014/main" id="{B2C9C386-1295-4F88-9978-59100F09A7DA}"/>
              </a:ext>
            </a:extLst>
          </p:cNvPr>
          <p:cNvSpPr txBox="1"/>
          <p:nvPr/>
        </p:nvSpPr>
        <p:spPr>
          <a:xfrm>
            <a:off x="780607" y="3153804"/>
            <a:ext cx="4074763" cy="923330"/>
          </a:xfrm>
          <a:prstGeom prst="rect">
            <a:avLst/>
          </a:prstGeom>
          <a:solidFill>
            <a:srgbClr val="00B0F0"/>
          </a:solidFill>
          <a:ln w="38100">
            <a:solidFill>
              <a:srgbClr val="002060"/>
            </a:solidFill>
          </a:ln>
        </p:spPr>
        <p:txBody>
          <a:bodyPr wrap="square" rtlCol="0">
            <a:spAutoFit/>
          </a:bodyPr>
          <a:lstStyle>
            <a:defPPr>
              <a:defRPr lang="en-US"/>
            </a:defPPr>
            <a:lvl1pPr algn="ctr"/>
          </a:lstStyle>
          <a:p>
            <a:pPr algn="l"/>
            <a:r>
              <a:rPr lang="en-US" dirty="0"/>
              <a:t>Creation auditor will share the audit file with the updated results  with supplier.</a:t>
            </a:r>
          </a:p>
        </p:txBody>
      </p:sp>
      <p:sp>
        <p:nvSpPr>
          <p:cNvPr id="9" name="TextBox 8">
            <a:extLst>
              <a:ext uri="{FF2B5EF4-FFF2-40B4-BE49-F238E27FC236}">
                <a16:creationId xmlns:a16="http://schemas.microsoft.com/office/drawing/2014/main" id="{0C8E7D58-5AF6-436E-A8E6-E0949E29191D}"/>
              </a:ext>
            </a:extLst>
          </p:cNvPr>
          <p:cNvSpPr txBox="1"/>
          <p:nvPr/>
        </p:nvSpPr>
        <p:spPr>
          <a:xfrm>
            <a:off x="795870" y="4578750"/>
            <a:ext cx="4074763" cy="923330"/>
          </a:xfrm>
          <a:prstGeom prst="rect">
            <a:avLst/>
          </a:prstGeom>
          <a:solidFill>
            <a:srgbClr val="00B0F0"/>
          </a:solidFill>
          <a:ln w="38100">
            <a:solidFill>
              <a:srgbClr val="002060"/>
            </a:solidFill>
          </a:ln>
        </p:spPr>
        <p:txBody>
          <a:bodyPr wrap="square" rtlCol="0">
            <a:spAutoFit/>
          </a:bodyPr>
          <a:lstStyle>
            <a:defPPr>
              <a:defRPr lang="en-US"/>
            </a:defPPr>
            <a:lvl1pPr algn="ctr"/>
          </a:lstStyle>
          <a:p>
            <a:pPr algn="l"/>
            <a:r>
              <a:rPr lang="en-US" dirty="0"/>
              <a:t>Supplier team will review the list of observations, define action items and time frame for completion. </a:t>
            </a:r>
          </a:p>
        </p:txBody>
      </p:sp>
      <p:sp>
        <p:nvSpPr>
          <p:cNvPr id="10" name="TextBox 9">
            <a:extLst>
              <a:ext uri="{FF2B5EF4-FFF2-40B4-BE49-F238E27FC236}">
                <a16:creationId xmlns:a16="http://schemas.microsoft.com/office/drawing/2014/main" id="{0E0DD6CF-9314-4FAA-8117-A9467F8E261F}"/>
              </a:ext>
            </a:extLst>
          </p:cNvPr>
          <p:cNvSpPr txBox="1"/>
          <p:nvPr/>
        </p:nvSpPr>
        <p:spPr>
          <a:xfrm>
            <a:off x="7113382" y="2106592"/>
            <a:ext cx="4074763" cy="646331"/>
          </a:xfrm>
          <a:prstGeom prst="rect">
            <a:avLst/>
          </a:prstGeom>
          <a:solidFill>
            <a:srgbClr val="00B0F0"/>
          </a:solidFill>
          <a:ln w="38100">
            <a:solidFill>
              <a:srgbClr val="002060"/>
            </a:solidFill>
          </a:ln>
        </p:spPr>
        <p:txBody>
          <a:bodyPr wrap="square" rtlCol="0">
            <a:spAutoFit/>
          </a:bodyPr>
          <a:lstStyle>
            <a:defPPr>
              <a:defRPr lang="en-US"/>
            </a:defPPr>
            <a:lvl1pPr algn="ctr"/>
          </a:lstStyle>
          <a:p>
            <a:pPr algn="l"/>
            <a:r>
              <a:rPr lang="en-US" dirty="0"/>
              <a:t>Supplier and Creation will agree on the meetings schedule. </a:t>
            </a:r>
          </a:p>
        </p:txBody>
      </p:sp>
      <p:sp>
        <p:nvSpPr>
          <p:cNvPr id="11" name="TextBox 10">
            <a:extLst>
              <a:ext uri="{FF2B5EF4-FFF2-40B4-BE49-F238E27FC236}">
                <a16:creationId xmlns:a16="http://schemas.microsoft.com/office/drawing/2014/main" id="{39894273-D5CF-4064-8F77-FEBBEADB4FBC}"/>
              </a:ext>
            </a:extLst>
          </p:cNvPr>
          <p:cNvSpPr txBox="1"/>
          <p:nvPr/>
        </p:nvSpPr>
        <p:spPr>
          <a:xfrm>
            <a:off x="7143905" y="3153804"/>
            <a:ext cx="4074763" cy="646331"/>
          </a:xfrm>
          <a:prstGeom prst="rect">
            <a:avLst/>
          </a:prstGeom>
          <a:solidFill>
            <a:srgbClr val="00B0F0"/>
          </a:solidFill>
          <a:ln w="38100">
            <a:solidFill>
              <a:srgbClr val="002060"/>
            </a:solidFill>
          </a:ln>
        </p:spPr>
        <p:txBody>
          <a:bodyPr wrap="square" rtlCol="0">
            <a:spAutoFit/>
          </a:bodyPr>
          <a:lstStyle>
            <a:defPPr>
              <a:defRPr lang="en-US"/>
            </a:defPPr>
            <a:lvl1pPr algn="ctr"/>
          </a:lstStyle>
          <a:p>
            <a:pPr algn="l"/>
            <a:r>
              <a:rPr lang="en-US" dirty="0"/>
              <a:t>Meetings schedule can be adjusted as needed and agreed upon. </a:t>
            </a:r>
          </a:p>
        </p:txBody>
      </p:sp>
      <p:sp>
        <p:nvSpPr>
          <p:cNvPr id="12" name="TextBox 11">
            <a:extLst>
              <a:ext uri="{FF2B5EF4-FFF2-40B4-BE49-F238E27FC236}">
                <a16:creationId xmlns:a16="http://schemas.microsoft.com/office/drawing/2014/main" id="{54364978-5B1A-4909-893A-A9CE22C93B9F}"/>
              </a:ext>
            </a:extLst>
          </p:cNvPr>
          <p:cNvSpPr txBox="1"/>
          <p:nvPr/>
        </p:nvSpPr>
        <p:spPr>
          <a:xfrm>
            <a:off x="7143905" y="4578750"/>
            <a:ext cx="4074763" cy="1200329"/>
          </a:xfrm>
          <a:prstGeom prst="rect">
            <a:avLst/>
          </a:prstGeom>
          <a:solidFill>
            <a:srgbClr val="00B0F0"/>
          </a:solidFill>
          <a:ln w="38100">
            <a:solidFill>
              <a:srgbClr val="002060"/>
            </a:solidFill>
          </a:ln>
        </p:spPr>
        <p:txBody>
          <a:bodyPr wrap="square" rtlCol="0">
            <a:spAutoFit/>
          </a:bodyPr>
          <a:lstStyle>
            <a:defPPr>
              <a:defRPr lang="en-US"/>
            </a:defPPr>
            <a:lvl1pPr algn="ctr"/>
          </a:lstStyle>
          <a:p>
            <a:r>
              <a:rPr lang="en-US" sz="2400" dirty="0"/>
              <a:t>The audit is not considered close until </a:t>
            </a:r>
            <a:r>
              <a:rPr lang="en-US" sz="2400" b="1" u="sng" dirty="0"/>
              <a:t>ALL</a:t>
            </a:r>
            <a:r>
              <a:rPr lang="en-US" sz="2400" u="sng" dirty="0"/>
              <a:t> </a:t>
            </a:r>
            <a:r>
              <a:rPr lang="en-US" sz="2400" dirty="0"/>
              <a:t>action items are closed and validated.</a:t>
            </a:r>
          </a:p>
        </p:txBody>
      </p:sp>
      <p:sp>
        <p:nvSpPr>
          <p:cNvPr id="13" name="TextBox 12">
            <a:extLst>
              <a:ext uri="{FF2B5EF4-FFF2-40B4-BE49-F238E27FC236}">
                <a16:creationId xmlns:a16="http://schemas.microsoft.com/office/drawing/2014/main" id="{AD62E0C2-3BBE-49C0-BFDE-388546BC9CCC}"/>
              </a:ext>
            </a:extLst>
          </p:cNvPr>
          <p:cNvSpPr txBox="1"/>
          <p:nvPr/>
        </p:nvSpPr>
        <p:spPr>
          <a:xfrm>
            <a:off x="7113383" y="940964"/>
            <a:ext cx="4074763" cy="923330"/>
          </a:xfrm>
          <a:prstGeom prst="rect">
            <a:avLst/>
          </a:prstGeom>
          <a:solidFill>
            <a:srgbClr val="00B0F0"/>
          </a:solidFill>
          <a:ln w="38100">
            <a:solidFill>
              <a:srgbClr val="002060"/>
            </a:solidFill>
          </a:ln>
        </p:spPr>
        <p:txBody>
          <a:bodyPr wrap="square" rtlCol="0">
            <a:spAutoFit/>
          </a:bodyPr>
          <a:lstStyle>
            <a:defPPr>
              <a:defRPr lang="en-US"/>
            </a:defPPr>
            <a:lvl1pPr algn="ctr"/>
          </a:lstStyle>
          <a:p>
            <a:pPr algn="l"/>
            <a:r>
              <a:rPr lang="en-US" dirty="0"/>
              <a:t>Supplier will send back fill up form to Creation auditor for follow up within the next 5 working days of receiving it. </a:t>
            </a:r>
          </a:p>
        </p:txBody>
      </p:sp>
    </p:spTree>
    <p:extLst>
      <p:ext uri="{BB962C8B-B14F-4D97-AF65-F5344CB8AC3E}">
        <p14:creationId xmlns:p14="http://schemas.microsoft.com/office/powerpoint/2010/main" val="403536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par>
                          <p:cTn id="10" fill="hold">
                            <p:stCondLst>
                              <p:cond delay="3000"/>
                            </p:stCondLst>
                            <p:childTnLst>
                              <p:par>
                                <p:cTn id="11" presetID="6" presetClass="emph" presetSubtype="0" fill="hold" nodeType="afterEffect">
                                  <p:stCondLst>
                                    <p:cond delay="0"/>
                                  </p:stCondLst>
                                  <p:childTnLst>
                                    <p:animScale>
                                      <p:cBhvr>
                                        <p:cTn id="12" dur="2000" fill="hold"/>
                                        <p:tgtEl>
                                          <p:spTgt spid="5"/>
                                        </p:tgtEl>
                                      </p:cBhvr>
                                      <p:by x="150000" y="150000"/>
                                    </p:animScale>
                                  </p:childTnLst>
                                </p:cTn>
                              </p:par>
                            </p:childTnLst>
                          </p:cTn>
                        </p:par>
                        <p:par>
                          <p:cTn id="13" fill="hold">
                            <p:stCondLst>
                              <p:cond delay="5000"/>
                            </p:stCondLst>
                            <p:childTnLst>
                              <p:par>
                                <p:cTn id="14" presetID="31" presetClass="exit" presetSubtype="0" fill="hold" nodeType="afterEffect">
                                  <p:stCondLst>
                                    <p:cond delay="0"/>
                                  </p:stCondLst>
                                  <p:childTnLst>
                                    <p:anim calcmode="lin" valueType="num">
                                      <p:cBhvr>
                                        <p:cTn id="15" dur="1000"/>
                                        <p:tgtEl>
                                          <p:spTgt spid="5"/>
                                        </p:tgtEl>
                                        <p:attrNameLst>
                                          <p:attrName>ppt_w</p:attrName>
                                        </p:attrNameLst>
                                      </p:cBhvr>
                                      <p:tavLst>
                                        <p:tav tm="0">
                                          <p:val>
                                            <p:strVal val="ppt_w"/>
                                          </p:val>
                                        </p:tav>
                                        <p:tav tm="100000">
                                          <p:val>
                                            <p:fltVal val="0"/>
                                          </p:val>
                                        </p:tav>
                                      </p:tavLst>
                                    </p:anim>
                                    <p:anim calcmode="lin" valueType="num">
                                      <p:cBhvr>
                                        <p:cTn id="16" dur="1000"/>
                                        <p:tgtEl>
                                          <p:spTgt spid="5"/>
                                        </p:tgtEl>
                                        <p:attrNameLst>
                                          <p:attrName>ppt_h</p:attrName>
                                        </p:attrNameLst>
                                      </p:cBhvr>
                                      <p:tavLst>
                                        <p:tav tm="0">
                                          <p:val>
                                            <p:strVal val="ppt_h"/>
                                          </p:val>
                                        </p:tav>
                                        <p:tav tm="100000">
                                          <p:val>
                                            <p:fltVal val="0"/>
                                          </p:val>
                                        </p:tav>
                                      </p:tavLst>
                                    </p:anim>
                                    <p:anim calcmode="lin" valueType="num">
                                      <p:cBhvr>
                                        <p:cTn id="17" dur="1000"/>
                                        <p:tgtEl>
                                          <p:spTgt spid="5"/>
                                        </p:tgtEl>
                                        <p:attrNameLst>
                                          <p:attrName>style.rotation</p:attrName>
                                        </p:attrNameLst>
                                      </p:cBhvr>
                                      <p:tavLst>
                                        <p:tav tm="0">
                                          <p:val>
                                            <p:fltVal val="0"/>
                                          </p:val>
                                        </p:tav>
                                        <p:tav tm="100000">
                                          <p:val>
                                            <p:fltVal val="90"/>
                                          </p:val>
                                        </p:tav>
                                      </p:tavLst>
                                    </p:anim>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push.wav"/>
                                        </p:tgtEl>
                                      </p:cMediaNode>
                                    </p:audio>
                                  </p:subTnLst>
                                </p:cTn>
                              </p:par>
                            </p:childTnLst>
                          </p:cTn>
                        </p:par>
                        <p:par>
                          <p:cTn id="20" fill="hold">
                            <p:stCondLst>
                              <p:cond delay="6000"/>
                            </p:stCondLst>
                            <p:childTnLst>
                              <p:par>
                                <p:cTn id="21" presetID="2" presetClass="entr" presetSubtype="4" fill="hold" grpId="0" nodeType="afterEffect">
                                  <p:stCondLst>
                                    <p:cond delay="20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8500"/>
                            </p:stCondLst>
                            <p:childTnLst>
                              <p:par>
                                <p:cTn id="26" presetID="2" presetClass="entr" presetSubtype="4" fill="hold" grpId="0" nodeType="afterEffect">
                                  <p:stCondLst>
                                    <p:cond delay="400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13000"/>
                            </p:stCondLst>
                            <p:childTnLst>
                              <p:par>
                                <p:cTn id="31" presetID="2" presetClass="entr" presetSubtype="4" fill="hold" grpId="0" nodeType="afterEffect">
                                  <p:stCondLst>
                                    <p:cond delay="500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18500"/>
                            </p:stCondLst>
                            <p:childTnLst>
                              <p:par>
                                <p:cTn id="36" presetID="2" presetClass="entr" presetSubtype="4" fill="hold" grpId="0" nodeType="afterEffect">
                                  <p:stCondLst>
                                    <p:cond delay="500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par>
                          <p:cTn id="40" fill="hold">
                            <p:stCondLst>
                              <p:cond delay="24000"/>
                            </p:stCondLst>
                            <p:childTnLst>
                              <p:par>
                                <p:cTn id="41" presetID="2" presetClass="entr" presetSubtype="4" fill="hold" grpId="0" nodeType="afterEffect">
                                  <p:stCondLst>
                                    <p:cond delay="500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par>
                          <p:cTn id="45" fill="hold">
                            <p:stCondLst>
                              <p:cond delay="29500"/>
                            </p:stCondLst>
                            <p:childTnLst>
                              <p:par>
                                <p:cTn id="46" presetID="2" presetClass="entr" presetSubtype="4" fill="hold" grpId="0" nodeType="afterEffect">
                                  <p:stCondLst>
                                    <p:cond delay="500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par>
                          <p:cTn id="50" fill="hold">
                            <p:stCondLst>
                              <p:cond delay="35000"/>
                            </p:stCondLst>
                            <p:childTnLst>
                              <p:par>
                                <p:cTn id="51" presetID="2" presetClass="entr" presetSubtype="4" fill="hold" grpId="0" nodeType="afterEffect">
                                  <p:stCondLst>
                                    <p:cond delay="500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par>
                          <p:cTn id="55" fill="hold">
                            <p:stCondLst>
                              <p:cond delay="40500"/>
                            </p:stCondLst>
                            <p:childTnLst>
                              <p:par>
                                <p:cTn id="56" presetID="2" presetClass="entr" presetSubtype="4" fill="hold" grpId="1" nodeType="afterEffect">
                                  <p:stCondLst>
                                    <p:cond delay="500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par>
                          <p:cTn id="60" fill="hold">
                            <p:stCondLst>
                              <p:cond delay="46000"/>
                            </p:stCondLst>
                            <p:childTnLst>
                              <p:par>
                                <p:cTn id="61" presetID="6" presetClass="emph" presetSubtype="0" fill="hold" grpId="0" nodeType="afterEffect">
                                  <p:stCondLst>
                                    <p:cond delay="0"/>
                                  </p:stCondLst>
                                  <p:childTnLst>
                                    <p:animScale>
                                      <p:cBhvr>
                                        <p:cTn id="62"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2" grpId="1"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03FE-CC31-3E72-5F86-66D093A558BE}"/>
              </a:ext>
            </a:extLst>
          </p:cNvPr>
          <p:cNvSpPr>
            <a:spLocks noGrp="1"/>
          </p:cNvSpPr>
          <p:nvPr>
            <p:ph type="title"/>
          </p:nvPr>
        </p:nvSpPr>
        <p:spPr/>
        <p:txBody>
          <a:bodyPr/>
          <a:lstStyle/>
          <a:p>
            <a:r>
              <a:rPr lang="es-419"/>
              <a:t>Audit Survey </a:t>
            </a:r>
            <a:endParaRPr lang="en-US" dirty="0"/>
          </a:p>
        </p:txBody>
      </p:sp>
      <p:sp>
        <p:nvSpPr>
          <p:cNvPr id="4" name="Slide Number Placeholder 3">
            <a:extLst>
              <a:ext uri="{FF2B5EF4-FFF2-40B4-BE49-F238E27FC236}">
                <a16:creationId xmlns:a16="http://schemas.microsoft.com/office/drawing/2014/main" id="{C31FA98E-1971-4DD5-59AE-D5A00D6A1A61}"/>
              </a:ext>
            </a:extLst>
          </p:cNvPr>
          <p:cNvSpPr>
            <a:spLocks noGrp="1"/>
          </p:cNvSpPr>
          <p:nvPr>
            <p:ph type="sldNum" sz="quarter" idx="12"/>
          </p:nvPr>
        </p:nvSpPr>
        <p:spPr/>
        <p:txBody>
          <a:bodyPr/>
          <a:lstStyle/>
          <a:p>
            <a:fld id="{CF3C0CD8-3D3A-4375-82B6-AEBC7CFA948B}" type="slidenum">
              <a:rPr lang="en-US" smtClean="0"/>
              <a:t>17</a:t>
            </a:fld>
            <a:endParaRPr lang="en-US"/>
          </a:p>
        </p:txBody>
      </p:sp>
      <p:sp>
        <p:nvSpPr>
          <p:cNvPr id="6" name="TextBox 5">
            <a:extLst>
              <a:ext uri="{FF2B5EF4-FFF2-40B4-BE49-F238E27FC236}">
                <a16:creationId xmlns:a16="http://schemas.microsoft.com/office/drawing/2014/main" id="{F6219569-400D-0EAE-BDD4-37DC8D2C7EDF}"/>
              </a:ext>
            </a:extLst>
          </p:cNvPr>
          <p:cNvSpPr txBox="1"/>
          <p:nvPr/>
        </p:nvSpPr>
        <p:spPr>
          <a:xfrm>
            <a:off x="838200" y="913723"/>
            <a:ext cx="10965110" cy="1477328"/>
          </a:xfrm>
          <a:prstGeom prst="rect">
            <a:avLst/>
          </a:prstGeom>
          <a:noFill/>
        </p:spPr>
        <p:txBody>
          <a:bodyPr wrap="square">
            <a:spAutoFit/>
          </a:bodyPr>
          <a:lstStyle/>
          <a:p>
            <a:pPr algn="just"/>
            <a:r>
              <a:rPr lang="en-US" dirty="0"/>
              <a:t>We are very interested in getting feedback in regards of the audits the team performs.</a:t>
            </a:r>
          </a:p>
          <a:p>
            <a:pPr algn="just"/>
            <a:r>
              <a:rPr lang="en-US" dirty="0"/>
              <a:t>Please take a few moments to respond to the short survey in the end of the audit and provide a reflection on your experiences in the areas of focus below.</a:t>
            </a:r>
          </a:p>
          <a:p>
            <a:pPr algn="just"/>
            <a:r>
              <a:rPr lang="en-US" dirty="0"/>
              <a:t>We take your feedback very seriously and want to be sure we are learning from each engagement with our external partners. </a:t>
            </a:r>
          </a:p>
        </p:txBody>
      </p:sp>
      <p:pic>
        <p:nvPicPr>
          <p:cNvPr id="8" name="Picture 7">
            <a:extLst>
              <a:ext uri="{FF2B5EF4-FFF2-40B4-BE49-F238E27FC236}">
                <a16:creationId xmlns:a16="http://schemas.microsoft.com/office/drawing/2014/main" id="{6838C059-ACE6-E368-44FC-BA31171F9C74}"/>
              </a:ext>
            </a:extLst>
          </p:cNvPr>
          <p:cNvPicPr>
            <a:picLocks noChangeAspect="1"/>
          </p:cNvPicPr>
          <p:nvPr/>
        </p:nvPicPr>
        <p:blipFill>
          <a:blip r:embed="rId2"/>
          <a:stretch>
            <a:fillRect/>
          </a:stretch>
        </p:blipFill>
        <p:spPr>
          <a:xfrm>
            <a:off x="1149700" y="2623131"/>
            <a:ext cx="6004055" cy="3890569"/>
          </a:xfrm>
          <a:prstGeom prst="rect">
            <a:avLst/>
          </a:prstGeom>
        </p:spPr>
      </p:pic>
      <p:pic>
        <p:nvPicPr>
          <p:cNvPr id="9" name="Picture 8">
            <a:extLst>
              <a:ext uri="{FF2B5EF4-FFF2-40B4-BE49-F238E27FC236}">
                <a16:creationId xmlns:a16="http://schemas.microsoft.com/office/drawing/2014/main" id="{51E4710B-6493-B0C1-9655-4114B67CBDC4}"/>
              </a:ext>
            </a:extLst>
          </p:cNvPr>
          <p:cNvPicPr>
            <a:picLocks noChangeAspect="1"/>
          </p:cNvPicPr>
          <p:nvPr/>
        </p:nvPicPr>
        <p:blipFill>
          <a:blip r:embed="rId3"/>
          <a:stretch>
            <a:fillRect/>
          </a:stretch>
        </p:blipFill>
        <p:spPr>
          <a:xfrm>
            <a:off x="7593128" y="3969129"/>
            <a:ext cx="3381375" cy="1352550"/>
          </a:xfrm>
          <a:prstGeom prst="rect">
            <a:avLst/>
          </a:prstGeom>
        </p:spPr>
      </p:pic>
    </p:spTree>
    <p:extLst>
      <p:ext uri="{BB962C8B-B14F-4D97-AF65-F5344CB8AC3E}">
        <p14:creationId xmlns:p14="http://schemas.microsoft.com/office/powerpoint/2010/main" val="203813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4B16-AAF1-47E2-B853-4E1BF888B10E}"/>
              </a:ext>
            </a:extLst>
          </p:cNvPr>
          <p:cNvSpPr>
            <a:spLocks noGrp="1"/>
          </p:cNvSpPr>
          <p:nvPr>
            <p:ph type="title"/>
          </p:nvPr>
        </p:nvSpPr>
        <p:spPr>
          <a:xfrm>
            <a:off x="838200" y="-606"/>
            <a:ext cx="10515600" cy="681643"/>
          </a:xfrm>
        </p:spPr>
        <p:txBody>
          <a:bodyPr>
            <a:normAutofit/>
          </a:bodyPr>
          <a:lstStyle/>
          <a:p>
            <a:r>
              <a:rPr lang="en-US" sz="3200" i="0" u="none" strike="noStrike" baseline="0" dirty="0">
                <a:latin typeface="Calibri" panose="020F0502020204030204" pitchFamily="34" charset="0"/>
              </a:rPr>
              <a:t>Supplier audit forms </a:t>
            </a:r>
            <a:r>
              <a:rPr lang="en-US" dirty="0">
                <a:latin typeface="Calibri" panose="020F0502020204030204" pitchFamily="34" charset="0"/>
              </a:rPr>
              <a:t>o</a:t>
            </a:r>
            <a:r>
              <a:rPr lang="en-US" sz="3200" i="0" u="none" strike="noStrike" baseline="0" dirty="0">
                <a:latin typeface="Calibri" panose="020F0502020204030204" pitchFamily="34" charset="0"/>
              </a:rPr>
              <a:t>verview</a:t>
            </a:r>
            <a:endParaRPr lang="en-US" dirty="0"/>
          </a:p>
        </p:txBody>
      </p:sp>
      <p:sp>
        <p:nvSpPr>
          <p:cNvPr id="4" name="Slide Number Placeholder 3">
            <a:extLst>
              <a:ext uri="{FF2B5EF4-FFF2-40B4-BE49-F238E27FC236}">
                <a16:creationId xmlns:a16="http://schemas.microsoft.com/office/drawing/2014/main" id="{A931CB54-EF21-40B1-B69A-E9F48857A1F4}"/>
              </a:ext>
            </a:extLst>
          </p:cNvPr>
          <p:cNvSpPr>
            <a:spLocks noGrp="1"/>
          </p:cNvSpPr>
          <p:nvPr>
            <p:ph type="sldNum" sz="quarter" idx="12"/>
          </p:nvPr>
        </p:nvSpPr>
        <p:spPr/>
        <p:txBody>
          <a:bodyPr/>
          <a:lstStyle/>
          <a:p>
            <a:fld id="{CF3C0CD8-3D3A-4375-82B6-AEBC7CFA948B}" type="slidenum">
              <a:rPr lang="en-US" smtClean="0"/>
              <a:t>2</a:t>
            </a:fld>
            <a:endParaRPr lang="en-US"/>
          </a:p>
        </p:txBody>
      </p:sp>
      <p:sp>
        <p:nvSpPr>
          <p:cNvPr id="5" name="TextBox 4">
            <a:extLst>
              <a:ext uri="{FF2B5EF4-FFF2-40B4-BE49-F238E27FC236}">
                <a16:creationId xmlns:a16="http://schemas.microsoft.com/office/drawing/2014/main" id="{A637616D-F672-425D-899F-A0CA86C359EE}"/>
              </a:ext>
            </a:extLst>
          </p:cNvPr>
          <p:cNvSpPr txBox="1"/>
          <p:nvPr/>
        </p:nvSpPr>
        <p:spPr>
          <a:xfrm>
            <a:off x="1461652" y="1006643"/>
            <a:ext cx="9371663" cy="502701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a:t>The goal of the supplier audit is not only to understand supplier’s current overall condition and identify any risks to Creation; but also, to provide a path for supplier’s improvement and growth. </a:t>
            </a:r>
          </a:p>
          <a:p>
            <a:pPr marL="285750" indent="-285750">
              <a:lnSpc>
                <a:spcPct val="150000"/>
              </a:lnSpc>
              <a:buFont typeface="Wingdings" panose="05000000000000000000" pitchFamily="2" charset="2"/>
              <a:buChar char="Ø"/>
            </a:pPr>
            <a:endParaRPr lang="en-US" dirty="0"/>
          </a:p>
          <a:p>
            <a:pPr marL="285750" indent="-285750">
              <a:lnSpc>
                <a:spcPct val="150000"/>
              </a:lnSpc>
              <a:buFont typeface="Wingdings" panose="05000000000000000000" pitchFamily="2" charset="2"/>
              <a:buChar char="Ø"/>
            </a:pPr>
            <a:r>
              <a:rPr lang="en-US" dirty="0"/>
              <a:t>The supplier will go through the checklist and evaluate themselves in each section.</a:t>
            </a:r>
          </a:p>
          <a:p>
            <a:pPr>
              <a:lnSpc>
                <a:spcPct val="150000"/>
              </a:lnSpc>
            </a:pPr>
            <a:r>
              <a:rPr lang="en-US" dirty="0"/>
              <a:t> </a:t>
            </a:r>
          </a:p>
          <a:p>
            <a:pPr marL="285750" indent="-285750">
              <a:lnSpc>
                <a:spcPct val="150000"/>
              </a:lnSpc>
              <a:buFont typeface="Wingdings" panose="05000000000000000000" pitchFamily="2" charset="2"/>
              <a:buChar char="Ø"/>
            </a:pPr>
            <a:r>
              <a:rPr lang="en-US" dirty="0"/>
              <a:t>Creation auditor will review and evaluate each supplier response. </a:t>
            </a:r>
          </a:p>
          <a:p>
            <a:pPr marL="285750" indent="-285750">
              <a:lnSpc>
                <a:spcPct val="150000"/>
              </a:lnSpc>
              <a:buFont typeface="Wingdings" panose="05000000000000000000" pitchFamily="2" charset="2"/>
              <a:buChar char="Ø"/>
            </a:pPr>
            <a:endParaRPr lang="en-US" dirty="0"/>
          </a:p>
          <a:p>
            <a:pPr marL="285750" indent="-285750">
              <a:lnSpc>
                <a:spcPct val="150000"/>
              </a:lnSpc>
              <a:buFont typeface="Wingdings" panose="05000000000000000000" pitchFamily="2" charset="2"/>
              <a:buChar char="Ø"/>
            </a:pPr>
            <a:r>
              <a:rPr lang="en-US" dirty="0"/>
              <a:t>Creation may or may not perform an on-site audit. </a:t>
            </a:r>
          </a:p>
          <a:p>
            <a:pPr marL="285750" indent="-285750">
              <a:lnSpc>
                <a:spcPct val="150000"/>
              </a:lnSpc>
              <a:buFont typeface="Wingdings" panose="05000000000000000000" pitchFamily="2" charset="2"/>
              <a:buChar char="Ø"/>
            </a:pPr>
            <a:endParaRPr lang="en-US" dirty="0"/>
          </a:p>
          <a:p>
            <a:pPr marL="285750" indent="-285750">
              <a:lnSpc>
                <a:spcPct val="150000"/>
              </a:lnSpc>
              <a:buFont typeface="Wingdings" panose="05000000000000000000" pitchFamily="2" charset="2"/>
              <a:buChar char="Ø"/>
            </a:pPr>
            <a:r>
              <a:rPr lang="en-US" dirty="0"/>
              <a:t>If Creation performs an on-site audit, the auditor may or may not evaluate every element of the supplier self audit.</a:t>
            </a:r>
          </a:p>
        </p:txBody>
      </p:sp>
    </p:spTree>
    <p:extLst>
      <p:ext uri="{BB962C8B-B14F-4D97-AF65-F5344CB8AC3E}">
        <p14:creationId xmlns:p14="http://schemas.microsoft.com/office/powerpoint/2010/main" val="1257193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925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anim calcmode="lin" valueType="num">
                                      <p:cBhvr>
                                        <p:cTn id="1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12250"/>
                            </p:stCondLst>
                            <p:childTnLst>
                              <p:par>
                                <p:cTn id="17" presetID="42" presetClass="entr" presetSubtype="0" fill="hold" nodeType="afterEffect">
                                  <p:stCondLst>
                                    <p:cond delay="925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anim calcmode="lin" valueType="num">
                                      <p:cBhvr>
                                        <p:cTn id="2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0"/>
                            </p:stCondLst>
                            <p:childTnLst>
                              <p:par>
                                <p:cTn id="23" presetID="42" presetClass="entr" presetSubtype="0" fill="hold" nodeType="afterEffect">
                                  <p:stCondLst>
                                    <p:cond delay="925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1000"/>
                                        <p:tgtEl>
                                          <p:spTgt spid="5">
                                            <p:txEl>
                                              <p:pRg st="4" end="4"/>
                                            </p:txEl>
                                          </p:spTgt>
                                        </p:tgtEl>
                                      </p:cBhvr>
                                    </p:animEffect>
                                    <p:anim calcmode="lin" valueType="num">
                                      <p:cBhvr>
                                        <p:cTn id="2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32750"/>
                            </p:stCondLst>
                            <p:childTnLst>
                              <p:par>
                                <p:cTn id="29" presetID="42" presetClass="entr" presetSubtype="0" fill="hold" nodeType="afterEffect">
                                  <p:stCondLst>
                                    <p:cond delay="500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1000"/>
                                        <p:tgtEl>
                                          <p:spTgt spid="5">
                                            <p:txEl>
                                              <p:pRg st="6" end="6"/>
                                            </p:txEl>
                                          </p:spTgt>
                                        </p:tgtEl>
                                      </p:cBhvr>
                                    </p:animEffect>
                                    <p:anim calcmode="lin" valueType="num">
                                      <p:cBhvr>
                                        <p:cTn id="3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34" fill="hold">
                            <p:stCondLst>
                              <p:cond delay="38750"/>
                            </p:stCondLst>
                            <p:childTnLst>
                              <p:par>
                                <p:cTn id="35" presetID="42" presetClass="entr" presetSubtype="0" fill="hold" nodeType="afterEffect">
                                  <p:stCondLst>
                                    <p:cond delay="500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1000"/>
                                        <p:tgtEl>
                                          <p:spTgt spid="5">
                                            <p:txEl>
                                              <p:pRg st="8" end="8"/>
                                            </p:txEl>
                                          </p:spTgt>
                                        </p:tgtEl>
                                      </p:cBhvr>
                                    </p:animEffect>
                                    <p:anim calcmode="lin" valueType="num">
                                      <p:cBhvr>
                                        <p:cTn id="38"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8F93-67D2-4CAE-8757-5DDC49270524}"/>
              </a:ext>
            </a:extLst>
          </p:cNvPr>
          <p:cNvSpPr>
            <a:spLocks noGrp="1"/>
          </p:cNvSpPr>
          <p:nvPr>
            <p:ph type="title"/>
          </p:nvPr>
        </p:nvSpPr>
        <p:spPr/>
        <p:txBody>
          <a:bodyPr/>
          <a:lstStyle/>
          <a:p>
            <a:r>
              <a:rPr lang="en-US" dirty="0"/>
              <a:t>ADDITIONAL DOCUMENTATION</a:t>
            </a:r>
          </a:p>
        </p:txBody>
      </p:sp>
      <p:sp>
        <p:nvSpPr>
          <p:cNvPr id="4" name="Slide Number Placeholder 3">
            <a:extLst>
              <a:ext uri="{FF2B5EF4-FFF2-40B4-BE49-F238E27FC236}">
                <a16:creationId xmlns:a16="http://schemas.microsoft.com/office/drawing/2014/main" id="{302FA09F-2336-4A91-8AAD-2032F4F25C03}"/>
              </a:ext>
            </a:extLst>
          </p:cNvPr>
          <p:cNvSpPr>
            <a:spLocks noGrp="1"/>
          </p:cNvSpPr>
          <p:nvPr>
            <p:ph type="sldNum" sz="quarter" idx="12"/>
          </p:nvPr>
        </p:nvSpPr>
        <p:spPr/>
        <p:txBody>
          <a:bodyPr/>
          <a:lstStyle/>
          <a:p>
            <a:fld id="{CF3C0CD8-3D3A-4375-82B6-AEBC7CFA948B}" type="slidenum">
              <a:rPr lang="en-US" smtClean="0"/>
              <a:t>3</a:t>
            </a:fld>
            <a:endParaRPr lang="en-US"/>
          </a:p>
        </p:txBody>
      </p:sp>
      <p:sp>
        <p:nvSpPr>
          <p:cNvPr id="8" name="Content Placeholder 7">
            <a:extLst>
              <a:ext uri="{FF2B5EF4-FFF2-40B4-BE49-F238E27FC236}">
                <a16:creationId xmlns:a16="http://schemas.microsoft.com/office/drawing/2014/main" id="{C970E94B-9E46-427B-A939-5B15FFC54065}"/>
              </a:ext>
            </a:extLst>
          </p:cNvPr>
          <p:cNvSpPr>
            <a:spLocks noGrp="1"/>
          </p:cNvSpPr>
          <p:nvPr>
            <p:ph idx="1"/>
          </p:nvPr>
        </p:nvSpPr>
        <p:spPr>
          <a:xfrm>
            <a:off x="733247" y="1392563"/>
            <a:ext cx="8997982" cy="5537171"/>
          </a:xfrm>
        </p:spPr>
        <p:txBody>
          <a:bodyPr>
            <a:noAutofit/>
          </a:bodyPr>
          <a:lstStyle/>
          <a:p>
            <a:pPr marL="0" indent="0" algn="just">
              <a:buNone/>
            </a:pPr>
            <a:r>
              <a:rPr lang="en-US" b="1" dirty="0">
                <a:latin typeface="Calibri" panose="020F0502020204030204" pitchFamily="34" charset="0"/>
                <a:cs typeface="Calibri" panose="020F0502020204030204" pitchFamily="34" charset="0"/>
              </a:rPr>
              <a:t>The following documentation may be requested during the audit.</a:t>
            </a:r>
          </a:p>
          <a:p>
            <a:pPr marL="0" indent="0" algn="just">
              <a:buNone/>
            </a:pPr>
            <a:endParaRPr lang="en-US" sz="1600" dirty="0">
              <a:latin typeface="Calibri" panose="020F0502020204030204" pitchFamily="34" charset="0"/>
              <a:cs typeface="Calibri" panose="020F0502020204030204" pitchFamily="34" charset="0"/>
            </a:endParaRPr>
          </a:p>
          <a:p>
            <a:pPr marL="342900" indent="-342900" defTabSz="285750">
              <a:buFont typeface="+mj-lt"/>
              <a:buAutoNum type="arabicPeriod"/>
            </a:pPr>
            <a:r>
              <a:rPr lang="en-US" sz="1600" dirty="0">
                <a:latin typeface="Calibri" panose="020F0502020204030204" pitchFamily="34" charset="0"/>
                <a:cs typeface="Calibri" panose="020F0502020204030204" pitchFamily="34" charset="0"/>
              </a:rPr>
              <a:t>Calibration schedule.						</a:t>
            </a:r>
          </a:p>
          <a:p>
            <a:pPr marL="342900" indent="-342900" defTabSz="285750">
              <a:buFont typeface="+mj-lt"/>
              <a:buAutoNum type="arabicPeriod"/>
            </a:pPr>
            <a:r>
              <a:rPr lang="en-US" sz="1600" dirty="0">
                <a:latin typeface="Calibri" panose="020F0502020204030204" pitchFamily="34" charset="0"/>
                <a:cs typeface="Calibri" panose="020F0502020204030204" pitchFamily="34" charset="0"/>
              </a:rPr>
              <a:t>If external party, calibration certificate.						</a:t>
            </a:r>
          </a:p>
          <a:p>
            <a:pPr marL="342900" indent="-342900" defTabSz="285750">
              <a:buFont typeface="+mj-lt"/>
              <a:buAutoNum type="arabicPeriod"/>
            </a:pPr>
            <a:r>
              <a:rPr lang="en-US" sz="1600" dirty="0">
                <a:latin typeface="Calibri" panose="020F0502020204030204" pitchFamily="34" charset="0"/>
                <a:cs typeface="Calibri" panose="020F0502020204030204" pitchFamily="34" charset="0"/>
              </a:rPr>
              <a:t>Maintenance schedule.						</a:t>
            </a:r>
          </a:p>
          <a:p>
            <a:pPr marL="342900" indent="-342900" defTabSz="285750">
              <a:buFont typeface="+mj-lt"/>
              <a:buAutoNum type="arabicPeriod"/>
            </a:pPr>
            <a:r>
              <a:rPr lang="en-US" sz="1600" dirty="0">
                <a:latin typeface="Calibri" panose="020F0502020204030204" pitchFamily="34" charset="0"/>
                <a:cs typeface="Calibri" panose="020F0502020204030204" pitchFamily="34" charset="0"/>
              </a:rPr>
              <a:t>Maintenance order and report	.				</a:t>
            </a:r>
          </a:p>
          <a:p>
            <a:pPr marL="342900" indent="-342900" defTabSz="285750">
              <a:buFont typeface="+mj-lt"/>
              <a:buAutoNum type="arabicPeriod"/>
            </a:pPr>
            <a:r>
              <a:rPr lang="en-US" sz="1600" dirty="0">
                <a:latin typeface="Calibri" panose="020F0502020204030204" pitchFamily="34" charset="0"/>
                <a:cs typeface="Calibri" panose="020F0502020204030204" pitchFamily="34" charset="0"/>
              </a:rPr>
              <a:t>Internal (layered) audit schedule (if any).						</a:t>
            </a:r>
          </a:p>
          <a:p>
            <a:pPr marL="342900" indent="-342900" defTabSz="285750">
              <a:buFont typeface="+mj-lt"/>
              <a:buAutoNum type="arabicPeriod"/>
            </a:pPr>
            <a:r>
              <a:rPr lang="en-US" sz="1600" dirty="0">
                <a:latin typeface="Calibri" panose="020F0502020204030204" pitchFamily="34" charset="0"/>
                <a:cs typeface="Calibri" panose="020F0502020204030204" pitchFamily="34" charset="0"/>
              </a:rPr>
              <a:t>Internal audit questionnaire (if any).						</a:t>
            </a:r>
          </a:p>
          <a:p>
            <a:pPr marL="342900" indent="-342900" defTabSz="285750">
              <a:buFont typeface="+mj-lt"/>
              <a:buAutoNum type="arabicPeriod"/>
            </a:pPr>
            <a:r>
              <a:rPr lang="en-US" sz="1600" dirty="0">
                <a:latin typeface="Calibri" panose="020F0502020204030204" pitchFamily="34" charset="0"/>
                <a:cs typeface="Calibri" panose="020F0502020204030204" pitchFamily="34" charset="0"/>
              </a:rPr>
              <a:t>And other possible documents*</a:t>
            </a:r>
          </a:p>
          <a:p>
            <a:pPr marL="0" indent="0" defTabSz="285750">
              <a:buNone/>
            </a:pPr>
            <a:endParaRPr lang="en-US" sz="1600" b="1" dirty="0">
              <a:latin typeface="Calibri" panose="020F0502020204030204" pitchFamily="34" charset="0"/>
              <a:cs typeface="Calibri" panose="020F0502020204030204" pitchFamily="34" charset="0"/>
            </a:endParaRPr>
          </a:p>
          <a:p>
            <a:pPr marL="0" indent="0" defTabSz="285750">
              <a:buNone/>
            </a:pPr>
            <a:r>
              <a:rPr lang="en-US" sz="1600" b="1" dirty="0">
                <a:latin typeface="Calibri" panose="020F0502020204030204" pitchFamily="34" charset="0"/>
                <a:cs typeface="Calibri" panose="020F0502020204030204" pitchFamily="34" charset="0"/>
              </a:rPr>
              <a:t>*Full list available on file  C-0002595 Rev G.</a:t>
            </a:r>
          </a:p>
        </p:txBody>
      </p:sp>
    </p:spTree>
    <p:extLst>
      <p:ext uri="{BB962C8B-B14F-4D97-AF65-F5344CB8AC3E}">
        <p14:creationId xmlns:p14="http://schemas.microsoft.com/office/powerpoint/2010/main" val="238440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1750"/>
                            </p:stCondLst>
                            <p:childTnLst>
                              <p:par>
                                <p:cTn id="9" presetID="10" presetClass="entr" presetSubtype="0" fill="hold" grpId="0"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fade">
                                      <p:cBhvr>
                                        <p:cTn id="11" dur="500"/>
                                        <p:tgtEl>
                                          <p:spTgt spid="8">
                                            <p:txEl>
                                              <p:pRg st="2" end="2"/>
                                            </p:txEl>
                                          </p:spTgt>
                                        </p:tgtEl>
                                      </p:cBhvr>
                                    </p:animEffect>
                                  </p:childTnLst>
                                </p:cTn>
                              </p:par>
                            </p:childTnLst>
                          </p:cTn>
                        </p:par>
                        <p:par>
                          <p:cTn id="12" fill="hold">
                            <p:stCondLst>
                              <p:cond delay="2250"/>
                            </p:stCondLst>
                            <p:childTnLst>
                              <p:par>
                                <p:cTn id="13" presetID="10" presetClass="entr" presetSubtype="0" fill="hold" grpId="0" nodeType="after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childTnLst>
                          </p:cTn>
                        </p:par>
                        <p:par>
                          <p:cTn id="16" fill="hold">
                            <p:stCondLst>
                              <p:cond delay="2750"/>
                            </p:stCondLst>
                            <p:childTnLst>
                              <p:par>
                                <p:cTn id="17" presetID="10" presetClass="entr" presetSubtype="0" fill="hold" grpId="0" nodeType="after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par>
                          <p:cTn id="20" fill="hold">
                            <p:stCondLst>
                              <p:cond delay="3250"/>
                            </p:stCondLst>
                            <p:childTnLst>
                              <p:par>
                                <p:cTn id="21" presetID="10" presetClass="entr" presetSubtype="0" fill="hold" grpId="0" nodeType="after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Effect transition="in" filter="fade">
                                      <p:cBhvr>
                                        <p:cTn id="23" dur="500"/>
                                        <p:tgtEl>
                                          <p:spTgt spid="8">
                                            <p:txEl>
                                              <p:pRg st="5" end="5"/>
                                            </p:txEl>
                                          </p:spTgt>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par>
                          <p:cTn id="28" fill="hold">
                            <p:stCondLst>
                              <p:cond delay="4250"/>
                            </p:stCondLst>
                            <p:childTnLst>
                              <p:par>
                                <p:cTn id="29" presetID="10" presetClass="entr" presetSubtype="0" fill="hold" grpId="0" nodeType="after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Effect transition="in" filter="fade">
                                      <p:cBhvr>
                                        <p:cTn id="31" dur="500"/>
                                        <p:tgtEl>
                                          <p:spTgt spid="8">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xEl>
                                              <p:pRg st="8" end="8"/>
                                            </p:txEl>
                                          </p:spTgt>
                                        </p:tgtEl>
                                        <p:attrNameLst>
                                          <p:attrName>style.visibility</p:attrName>
                                        </p:attrNameLst>
                                      </p:cBhvr>
                                      <p:to>
                                        <p:strVal val="visible"/>
                                      </p:to>
                                    </p:set>
                                    <p:animEffect transition="in" filter="fade">
                                      <p:cBhvr>
                                        <p:cTn id="36" dur="500"/>
                                        <p:tgtEl>
                                          <p:spTgt spid="8">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xEl>
                                              <p:pRg st="10" end="10"/>
                                            </p:txEl>
                                          </p:spTgt>
                                        </p:tgtEl>
                                        <p:attrNameLst>
                                          <p:attrName>style.visibility</p:attrName>
                                        </p:attrNameLst>
                                      </p:cBhvr>
                                      <p:to>
                                        <p:strVal val="visible"/>
                                      </p:to>
                                    </p:set>
                                    <p:animEffect transition="in" filter="fade">
                                      <p:cBhvr>
                                        <p:cTn id="41"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ndex | IACS">
            <a:extLst>
              <a:ext uri="{FF2B5EF4-FFF2-40B4-BE49-F238E27FC236}">
                <a16:creationId xmlns:a16="http://schemas.microsoft.com/office/drawing/2014/main" id="{C9A5B340-586A-43C0-9026-D4E643279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97" y="1037977"/>
            <a:ext cx="4888194" cy="32528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D6E777D-C1F8-48B5-BF1E-E20CDAD2FD64}"/>
              </a:ext>
            </a:extLst>
          </p:cNvPr>
          <p:cNvSpPr>
            <a:spLocks noGrp="1"/>
          </p:cNvSpPr>
          <p:nvPr>
            <p:ph type="title"/>
          </p:nvPr>
        </p:nvSpPr>
        <p:spPr/>
        <p:txBody>
          <a:bodyPr/>
          <a:lstStyle/>
          <a:p>
            <a:r>
              <a:rPr lang="en-US" dirty="0"/>
              <a:t>TAB’s INDEX</a:t>
            </a:r>
          </a:p>
        </p:txBody>
      </p:sp>
      <p:sp>
        <p:nvSpPr>
          <p:cNvPr id="4" name="Slide Number Placeholder 3">
            <a:extLst>
              <a:ext uri="{FF2B5EF4-FFF2-40B4-BE49-F238E27FC236}">
                <a16:creationId xmlns:a16="http://schemas.microsoft.com/office/drawing/2014/main" id="{08E3D722-4541-4589-B549-700B61D3E227}"/>
              </a:ext>
            </a:extLst>
          </p:cNvPr>
          <p:cNvSpPr>
            <a:spLocks noGrp="1"/>
          </p:cNvSpPr>
          <p:nvPr>
            <p:ph type="sldNum" sz="quarter" idx="12"/>
          </p:nvPr>
        </p:nvSpPr>
        <p:spPr/>
        <p:txBody>
          <a:bodyPr/>
          <a:lstStyle/>
          <a:p>
            <a:fld id="{CF3C0CD8-3D3A-4375-82B6-AEBC7CFA948B}" type="slidenum">
              <a:rPr lang="en-US" smtClean="0"/>
              <a:t>4</a:t>
            </a:fld>
            <a:endParaRPr lang="en-US"/>
          </a:p>
        </p:txBody>
      </p:sp>
      <p:sp>
        <p:nvSpPr>
          <p:cNvPr id="6" name="TextBox 5">
            <a:extLst>
              <a:ext uri="{FF2B5EF4-FFF2-40B4-BE49-F238E27FC236}">
                <a16:creationId xmlns:a16="http://schemas.microsoft.com/office/drawing/2014/main" id="{4953E8EB-8D6B-4FDD-AA31-42627A902D54}"/>
              </a:ext>
            </a:extLst>
          </p:cNvPr>
          <p:cNvSpPr txBox="1"/>
          <p:nvPr/>
        </p:nvSpPr>
        <p:spPr>
          <a:xfrm>
            <a:off x="6995050" y="2396419"/>
            <a:ext cx="4215285" cy="378885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rgbClr val="3F3F3F"/>
                </a:solidFill>
                <a:latin typeface="Calibri" panose="020F0502020204030204" pitchFamily="34" charset="0"/>
              </a:rPr>
              <a:t>History of changes</a:t>
            </a:r>
          </a:p>
          <a:p>
            <a:pPr marL="285750" indent="-285750" algn="l">
              <a:lnSpc>
                <a:spcPct val="150000"/>
              </a:lnSpc>
              <a:buFont typeface="Arial" panose="020B0604020202020204" pitchFamily="34" charset="0"/>
              <a:buChar char="•"/>
            </a:pPr>
            <a:r>
              <a:rPr lang="en-US" sz="1800" b="0" i="0" u="none" strike="noStrike" baseline="0" dirty="0">
                <a:solidFill>
                  <a:srgbClr val="3F3F3F"/>
                </a:solidFill>
                <a:latin typeface="Calibri" panose="020F0502020204030204" pitchFamily="34" charset="0"/>
              </a:rPr>
              <a:t>Instructions</a:t>
            </a:r>
          </a:p>
          <a:p>
            <a:pPr marL="285750" indent="-285750">
              <a:lnSpc>
                <a:spcPct val="150000"/>
              </a:lnSpc>
              <a:buFont typeface="Arial" panose="020B0604020202020204" pitchFamily="34" charset="0"/>
              <a:buChar char="•"/>
            </a:pPr>
            <a:r>
              <a:rPr lang="en-US" dirty="0">
                <a:solidFill>
                  <a:srgbClr val="3F3F3F"/>
                </a:solidFill>
                <a:latin typeface="Calibri" panose="020F0502020204030204" pitchFamily="34" charset="0"/>
              </a:rPr>
              <a:t>Supplier information</a:t>
            </a:r>
          </a:p>
          <a:p>
            <a:pPr marL="285750" indent="-285750">
              <a:lnSpc>
                <a:spcPct val="150000"/>
              </a:lnSpc>
              <a:buFont typeface="Arial" panose="020B0604020202020204" pitchFamily="34" charset="0"/>
              <a:buChar char="•"/>
            </a:pPr>
            <a:r>
              <a:rPr lang="en-US" dirty="0">
                <a:solidFill>
                  <a:srgbClr val="3F3F3F"/>
                </a:solidFill>
                <a:latin typeface="Calibri" panose="020F0502020204030204" pitchFamily="34" charset="0"/>
              </a:rPr>
              <a:t>Manufacturer audit</a:t>
            </a:r>
          </a:p>
          <a:p>
            <a:pPr marL="285750" indent="-285750">
              <a:lnSpc>
                <a:spcPct val="150000"/>
              </a:lnSpc>
              <a:buFont typeface="Arial" panose="020B0604020202020204" pitchFamily="34" charset="0"/>
              <a:buChar char="•"/>
            </a:pPr>
            <a:r>
              <a:rPr lang="en-US" dirty="0">
                <a:solidFill>
                  <a:srgbClr val="3F3F3F"/>
                </a:solidFill>
                <a:latin typeface="Calibri" panose="020F0502020204030204" pitchFamily="34" charset="0"/>
              </a:rPr>
              <a:t>Distributor audit</a:t>
            </a:r>
          </a:p>
          <a:p>
            <a:pPr marL="285750" indent="-285750">
              <a:lnSpc>
                <a:spcPct val="150000"/>
              </a:lnSpc>
              <a:buFont typeface="Arial" panose="020B0604020202020204" pitchFamily="34" charset="0"/>
              <a:buChar char="•"/>
            </a:pPr>
            <a:r>
              <a:rPr lang="en-US" dirty="0">
                <a:solidFill>
                  <a:srgbClr val="3F3F3F"/>
                </a:solidFill>
                <a:latin typeface="Calibri" panose="020F0502020204030204" pitchFamily="34" charset="0"/>
              </a:rPr>
              <a:t>Capacity audit </a:t>
            </a:r>
          </a:p>
          <a:p>
            <a:pPr marL="285750" indent="-285750">
              <a:lnSpc>
                <a:spcPct val="150000"/>
              </a:lnSpc>
              <a:buFont typeface="Arial" panose="020B0604020202020204" pitchFamily="34" charset="0"/>
              <a:buChar char="•"/>
            </a:pPr>
            <a:r>
              <a:rPr lang="en-US" dirty="0">
                <a:solidFill>
                  <a:srgbClr val="3F3F3F"/>
                </a:solidFill>
                <a:latin typeface="Calibri" panose="020F0502020204030204" pitchFamily="34" charset="0"/>
              </a:rPr>
              <a:t>Report document</a:t>
            </a:r>
          </a:p>
          <a:p>
            <a:pPr marL="285750" indent="-285750">
              <a:lnSpc>
                <a:spcPct val="150000"/>
              </a:lnSpc>
              <a:buFont typeface="Arial" panose="020B0604020202020204" pitchFamily="34" charset="0"/>
              <a:buChar char="•"/>
            </a:pPr>
            <a:r>
              <a:rPr lang="en-US" dirty="0">
                <a:solidFill>
                  <a:srgbClr val="3F3F3F"/>
                </a:solidFill>
                <a:latin typeface="Calibri" panose="020F0502020204030204" pitchFamily="34" charset="0"/>
              </a:rPr>
              <a:t>Development plan</a:t>
            </a:r>
          </a:p>
          <a:p>
            <a:pPr marL="285750" indent="-285750">
              <a:lnSpc>
                <a:spcPct val="150000"/>
              </a:lnSpc>
              <a:buFont typeface="Arial" panose="020B0604020202020204" pitchFamily="34" charset="0"/>
              <a:buChar char="•"/>
            </a:pPr>
            <a:r>
              <a:rPr lang="en-US" dirty="0">
                <a:solidFill>
                  <a:srgbClr val="3F3F3F"/>
                </a:solidFill>
                <a:latin typeface="Calibri" panose="020F0502020204030204" pitchFamily="34" charset="0"/>
              </a:rPr>
              <a:t>Audit survey</a:t>
            </a:r>
          </a:p>
        </p:txBody>
      </p:sp>
    </p:spTree>
    <p:extLst>
      <p:ext uri="{BB962C8B-B14F-4D97-AF65-F5344CB8AC3E}">
        <p14:creationId xmlns:p14="http://schemas.microsoft.com/office/powerpoint/2010/main" val="3520154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animEffect transition="in" filter="fade">
                                      <p:cBhvr>
                                        <p:cTn id="9" dur="500"/>
                                        <p:tgtEl>
                                          <p:spTgt spid="18434"/>
                                        </p:tgtEl>
                                      </p:cBhvr>
                                    </p:animEffect>
                                  </p:childTnLst>
                                </p:cTn>
                              </p:par>
                            </p:childTnLst>
                          </p:cTn>
                        </p:par>
                        <p:par>
                          <p:cTn id="10" fill="hold">
                            <p:stCondLst>
                              <p:cond delay="500"/>
                            </p:stCondLst>
                            <p:childTnLst>
                              <p:par>
                                <p:cTn id="11" presetID="2" presetClass="entr" presetSubtype="12"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12" fill="hold"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12" fill="hold" nodeType="after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12" fill="hold" nodeType="after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additive="base">
                                        <p:cTn id="28"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12" fill="hold" nodeType="after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 calcmode="lin" valueType="num">
                                      <p:cBhvr additive="base">
                                        <p:cTn id="33"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2" presetClass="entr" presetSubtype="12" fill="hold" nodeType="after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 calcmode="lin" valueType="num">
                                      <p:cBhvr additive="base">
                                        <p:cTn id="38"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40" fill="hold">
                            <p:stCondLst>
                              <p:cond delay="3500"/>
                            </p:stCondLst>
                            <p:childTnLst>
                              <p:par>
                                <p:cTn id="41" presetID="2" presetClass="entr" presetSubtype="12" fill="hold" nodeType="after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par>
                          <p:cTn id="45" fill="hold">
                            <p:stCondLst>
                              <p:cond delay="4000"/>
                            </p:stCondLst>
                            <p:childTnLst>
                              <p:par>
                                <p:cTn id="46" presetID="2" presetClass="entr" presetSubtype="12" fill="hold" nodeType="afterEffect">
                                  <p:stCondLst>
                                    <p:cond delay="0"/>
                                  </p:stCondLst>
                                  <p:childTnLst>
                                    <p:set>
                                      <p:cBhvr>
                                        <p:cTn id="47" dur="1" fill="hold">
                                          <p:stCondLst>
                                            <p:cond delay="0"/>
                                          </p:stCondLst>
                                        </p:cTn>
                                        <p:tgtEl>
                                          <p:spTgt spid="6">
                                            <p:txEl>
                                              <p:pRg st="7" end="7"/>
                                            </p:txEl>
                                          </p:spTgt>
                                        </p:tgtEl>
                                        <p:attrNameLst>
                                          <p:attrName>style.visibility</p:attrName>
                                        </p:attrNameLst>
                                      </p:cBhvr>
                                      <p:to>
                                        <p:strVal val="visible"/>
                                      </p:to>
                                    </p:set>
                                    <p:anim calcmode="lin" valueType="num">
                                      <p:cBhvr additive="base">
                                        <p:cTn id="48"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par>
                          <p:cTn id="50" fill="hold">
                            <p:stCondLst>
                              <p:cond delay="4500"/>
                            </p:stCondLst>
                            <p:childTnLst>
                              <p:par>
                                <p:cTn id="51" presetID="2" presetClass="entr" presetSubtype="12" fill="hold" nodeType="afterEffect">
                                  <p:stCondLst>
                                    <p:cond delay="0"/>
                                  </p:stCondLst>
                                  <p:childTnLst>
                                    <p:set>
                                      <p:cBhvr>
                                        <p:cTn id="52" dur="1" fill="hold">
                                          <p:stCondLst>
                                            <p:cond delay="0"/>
                                          </p:stCondLst>
                                        </p:cTn>
                                        <p:tgtEl>
                                          <p:spTgt spid="6">
                                            <p:txEl>
                                              <p:pRg st="8" end="8"/>
                                            </p:txEl>
                                          </p:spTgt>
                                        </p:tgtEl>
                                        <p:attrNameLst>
                                          <p:attrName>style.visibility</p:attrName>
                                        </p:attrNameLst>
                                      </p:cBhvr>
                                      <p:to>
                                        <p:strVal val="visible"/>
                                      </p:to>
                                    </p:set>
                                    <p:anim calcmode="lin" valueType="num">
                                      <p:cBhvr additive="base">
                                        <p:cTn id="53"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42022-1FBE-4E35-8418-2A44A4567549}"/>
              </a:ext>
            </a:extLst>
          </p:cNvPr>
          <p:cNvSpPr>
            <a:spLocks noGrp="1"/>
          </p:cNvSpPr>
          <p:nvPr>
            <p:ph type="title"/>
          </p:nvPr>
        </p:nvSpPr>
        <p:spPr>
          <a:xfrm>
            <a:off x="838200" y="47463"/>
            <a:ext cx="10515600" cy="681643"/>
          </a:xfrm>
        </p:spPr>
        <p:txBody>
          <a:bodyPr/>
          <a:lstStyle/>
          <a:p>
            <a:r>
              <a:rPr lang="en-US" dirty="0"/>
              <a:t>SUPPLIER INFORMATION TAB </a:t>
            </a:r>
          </a:p>
        </p:txBody>
      </p:sp>
      <p:sp>
        <p:nvSpPr>
          <p:cNvPr id="4" name="Slide Number Placeholder 3">
            <a:extLst>
              <a:ext uri="{FF2B5EF4-FFF2-40B4-BE49-F238E27FC236}">
                <a16:creationId xmlns:a16="http://schemas.microsoft.com/office/drawing/2014/main" id="{903DD33C-A0C9-4611-8FE6-0C179784A215}"/>
              </a:ext>
            </a:extLst>
          </p:cNvPr>
          <p:cNvSpPr>
            <a:spLocks noGrp="1"/>
          </p:cNvSpPr>
          <p:nvPr>
            <p:ph type="sldNum" sz="quarter" idx="12"/>
          </p:nvPr>
        </p:nvSpPr>
        <p:spPr/>
        <p:txBody>
          <a:bodyPr/>
          <a:lstStyle/>
          <a:p>
            <a:fld id="{CF3C0CD8-3D3A-4375-82B6-AEBC7CFA948B}" type="slidenum">
              <a:rPr lang="en-US" smtClean="0"/>
              <a:t>5</a:t>
            </a:fld>
            <a:endParaRPr lang="en-US"/>
          </a:p>
        </p:txBody>
      </p:sp>
      <p:pic>
        <p:nvPicPr>
          <p:cNvPr id="11" name="Picture 10">
            <a:extLst>
              <a:ext uri="{FF2B5EF4-FFF2-40B4-BE49-F238E27FC236}">
                <a16:creationId xmlns:a16="http://schemas.microsoft.com/office/drawing/2014/main" id="{BD5152CE-D78A-4370-8789-4029D2B05053}"/>
              </a:ext>
            </a:extLst>
          </p:cNvPr>
          <p:cNvPicPr>
            <a:picLocks noChangeAspect="1"/>
          </p:cNvPicPr>
          <p:nvPr/>
        </p:nvPicPr>
        <p:blipFill rotWithShape="1">
          <a:blip r:embed="rId2"/>
          <a:srcRect l="41777" t="27475" r="38597" b="33423"/>
          <a:stretch/>
        </p:blipFill>
        <p:spPr>
          <a:xfrm>
            <a:off x="759540" y="848193"/>
            <a:ext cx="10862187" cy="5415026"/>
          </a:xfrm>
          <a:prstGeom prst="rect">
            <a:avLst/>
          </a:prstGeom>
          <a:ln>
            <a:solidFill>
              <a:schemeClr val="tx1"/>
            </a:solidFill>
          </a:ln>
        </p:spPr>
      </p:pic>
      <p:sp>
        <p:nvSpPr>
          <p:cNvPr id="12" name="TextBox 11">
            <a:extLst>
              <a:ext uri="{FF2B5EF4-FFF2-40B4-BE49-F238E27FC236}">
                <a16:creationId xmlns:a16="http://schemas.microsoft.com/office/drawing/2014/main" id="{2B242845-0E5B-452D-A88F-27F1670E6B38}"/>
              </a:ext>
            </a:extLst>
          </p:cNvPr>
          <p:cNvSpPr txBox="1"/>
          <p:nvPr/>
        </p:nvSpPr>
        <p:spPr>
          <a:xfrm>
            <a:off x="838200" y="2005779"/>
            <a:ext cx="3202858" cy="523220"/>
          </a:xfrm>
          <a:prstGeom prst="rect">
            <a:avLst/>
          </a:prstGeom>
          <a:solidFill>
            <a:srgbClr val="00B0F0"/>
          </a:solidFill>
          <a:ln w="38100">
            <a:solidFill>
              <a:srgbClr val="002060"/>
            </a:solidFill>
          </a:ln>
        </p:spPr>
        <p:txBody>
          <a:bodyPr wrap="square" rtlCol="0">
            <a:spAutoFit/>
          </a:bodyPr>
          <a:lstStyle/>
          <a:p>
            <a:r>
              <a:rPr lang="en-US" sz="1400" dirty="0"/>
              <a:t>Creation representative will fill out the supplier information in these fields. </a:t>
            </a:r>
          </a:p>
        </p:txBody>
      </p:sp>
      <p:cxnSp>
        <p:nvCxnSpPr>
          <p:cNvPr id="14" name="Straight Arrow Connector 13">
            <a:extLst>
              <a:ext uri="{FF2B5EF4-FFF2-40B4-BE49-F238E27FC236}">
                <a16:creationId xmlns:a16="http://schemas.microsoft.com/office/drawing/2014/main" id="{3AA1E208-6660-46DF-B445-86C6995AD465}"/>
              </a:ext>
            </a:extLst>
          </p:cNvPr>
          <p:cNvCxnSpPr>
            <a:cxnSpLocks/>
            <a:stCxn id="12" idx="2"/>
          </p:cNvCxnSpPr>
          <p:nvPr/>
        </p:nvCxnSpPr>
        <p:spPr>
          <a:xfrm>
            <a:off x="2439629" y="2528999"/>
            <a:ext cx="549377" cy="90000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6B15BF7-3EA5-4EA3-9E03-32BE6CBF94F9}"/>
              </a:ext>
            </a:extLst>
          </p:cNvPr>
          <p:cNvCxnSpPr>
            <a:cxnSpLocks/>
            <a:stCxn id="12" idx="2"/>
          </p:cNvCxnSpPr>
          <p:nvPr/>
        </p:nvCxnSpPr>
        <p:spPr>
          <a:xfrm>
            <a:off x="2439629" y="2528999"/>
            <a:ext cx="1286797" cy="273125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3D02B8B-DF8B-46A9-937E-6D918F32653F}"/>
              </a:ext>
            </a:extLst>
          </p:cNvPr>
          <p:cNvCxnSpPr>
            <a:cxnSpLocks/>
            <a:stCxn id="12" idx="2"/>
          </p:cNvCxnSpPr>
          <p:nvPr/>
        </p:nvCxnSpPr>
        <p:spPr>
          <a:xfrm>
            <a:off x="2439629" y="2528999"/>
            <a:ext cx="8159545" cy="90000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1ABEFAC-9373-4AE2-8B41-F8B8C0DFDA7C}"/>
              </a:ext>
            </a:extLst>
          </p:cNvPr>
          <p:cNvCxnSpPr>
            <a:cxnSpLocks/>
            <a:stCxn id="12" idx="2"/>
          </p:cNvCxnSpPr>
          <p:nvPr/>
        </p:nvCxnSpPr>
        <p:spPr>
          <a:xfrm>
            <a:off x="2439629" y="2528999"/>
            <a:ext cx="4079772" cy="102670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129D5AE-77F1-4D0B-B053-9A65DA30C859}"/>
              </a:ext>
            </a:extLst>
          </p:cNvPr>
          <p:cNvSpPr txBox="1"/>
          <p:nvPr/>
        </p:nvSpPr>
        <p:spPr>
          <a:xfrm>
            <a:off x="4613172" y="949932"/>
            <a:ext cx="3202858" cy="738664"/>
          </a:xfrm>
          <a:prstGeom prst="rect">
            <a:avLst/>
          </a:prstGeom>
          <a:solidFill>
            <a:srgbClr val="00B0F0"/>
          </a:solidFill>
          <a:ln w="38100">
            <a:solidFill>
              <a:srgbClr val="002060"/>
            </a:solidFill>
          </a:ln>
        </p:spPr>
        <p:txBody>
          <a:bodyPr wrap="square" rtlCol="0">
            <a:spAutoFit/>
          </a:bodyPr>
          <a:lstStyle/>
          <a:p>
            <a:r>
              <a:rPr lang="en-US" sz="1400" dirty="0"/>
              <a:t>Creation representative will select the scope of the audit from this drop-down list</a:t>
            </a:r>
          </a:p>
        </p:txBody>
      </p:sp>
      <p:cxnSp>
        <p:nvCxnSpPr>
          <p:cNvPr id="27" name="Straight Arrow Connector 26">
            <a:extLst>
              <a:ext uri="{FF2B5EF4-FFF2-40B4-BE49-F238E27FC236}">
                <a16:creationId xmlns:a16="http://schemas.microsoft.com/office/drawing/2014/main" id="{066E4F0F-6ED1-4BFA-9B73-3D65F285F336}"/>
              </a:ext>
            </a:extLst>
          </p:cNvPr>
          <p:cNvCxnSpPr>
            <a:cxnSpLocks/>
          </p:cNvCxnSpPr>
          <p:nvPr/>
        </p:nvCxnSpPr>
        <p:spPr>
          <a:xfrm>
            <a:off x="7885651" y="1569509"/>
            <a:ext cx="3546809" cy="8404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7BEE0D6-2369-4AA0-9757-DAF2ABBAF274}"/>
              </a:ext>
            </a:extLst>
          </p:cNvPr>
          <p:cNvSpPr txBox="1"/>
          <p:nvPr/>
        </p:nvSpPr>
        <p:spPr>
          <a:xfrm>
            <a:off x="4041058" y="6382306"/>
            <a:ext cx="7549945" cy="307777"/>
          </a:xfrm>
          <a:prstGeom prst="rect">
            <a:avLst/>
          </a:prstGeom>
          <a:solidFill>
            <a:srgbClr val="00B0F0"/>
          </a:solidFill>
          <a:ln w="38100">
            <a:solidFill>
              <a:srgbClr val="002060"/>
            </a:solidFill>
          </a:ln>
        </p:spPr>
        <p:txBody>
          <a:bodyPr wrap="square" rtlCol="0">
            <a:spAutoFit/>
          </a:bodyPr>
          <a:lstStyle/>
          <a:p>
            <a:r>
              <a:rPr lang="en-US" sz="1400" dirty="0"/>
              <a:t>Supplier will fill up the supplier audit support personnel cells with the required information. </a:t>
            </a:r>
          </a:p>
        </p:txBody>
      </p:sp>
      <p:cxnSp>
        <p:nvCxnSpPr>
          <p:cNvPr id="34" name="Straight Arrow Connector 33">
            <a:extLst>
              <a:ext uri="{FF2B5EF4-FFF2-40B4-BE49-F238E27FC236}">
                <a16:creationId xmlns:a16="http://schemas.microsoft.com/office/drawing/2014/main" id="{D85023FD-BEFB-4286-A708-29AF1BE0B812}"/>
              </a:ext>
            </a:extLst>
          </p:cNvPr>
          <p:cNvCxnSpPr>
            <a:cxnSpLocks/>
            <a:stCxn id="33" idx="0"/>
          </p:cNvCxnSpPr>
          <p:nvPr/>
        </p:nvCxnSpPr>
        <p:spPr>
          <a:xfrm flipV="1">
            <a:off x="7816031" y="5260258"/>
            <a:ext cx="492227" cy="11220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2D716B2-0127-4079-9ED7-9438E36F4B56}"/>
              </a:ext>
            </a:extLst>
          </p:cNvPr>
          <p:cNvCxnSpPr>
            <a:cxnSpLocks/>
            <a:stCxn id="33" idx="0"/>
          </p:cNvCxnSpPr>
          <p:nvPr/>
        </p:nvCxnSpPr>
        <p:spPr>
          <a:xfrm flipV="1">
            <a:off x="7816031" y="5427406"/>
            <a:ext cx="2252201" cy="9549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009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3000"/>
                            </p:stCondLst>
                            <p:childTnLst>
                              <p:par>
                                <p:cTn id="13" presetID="10" presetClass="entr" presetSubtype="0" fill="hold" nodeType="afterEffect">
                                  <p:stCondLst>
                                    <p:cond delay="1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5000"/>
                            </p:stCondLst>
                            <p:childTnLst>
                              <p:par>
                                <p:cTn id="17" presetID="10" presetClass="entr" presetSubtype="0" fill="hold" grpId="0" nodeType="afterEffect">
                                  <p:stCondLst>
                                    <p:cond delay="2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750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9000"/>
                            </p:stCondLst>
                            <p:childTnLst>
                              <p:par>
                                <p:cTn id="25" presetID="10" presetClass="entr" presetSubtype="0" fill="hold" nodeType="afterEffect">
                                  <p:stCondLst>
                                    <p:cond delay="1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10500"/>
                            </p:stCondLst>
                            <p:childTnLst>
                              <p:par>
                                <p:cTn id="29" presetID="10" presetClass="entr" presetSubtype="0" fill="hold" nodeType="afterEffect">
                                  <p:stCondLst>
                                    <p:cond delay="10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12000"/>
                            </p:stCondLst>
                            <p:childTnLst>
                              <p:par>
                                <p:cTn id="33" presetID="10" presetClass="entr" presetSubtype="0" fill="hold" nodeType="afterEffect">
                                  <p:stCondLst>
                                    <p:cond delay="10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13500"/>
                            </p:stCondLst>
                            <p:childTnLst>
                              <p:par>
                                <p:cTn id="37" presetID="10" presetClass="entr" presetSubtype="0" fill="hold" grpId="0" nodeType="afterEffect">
                                  <p:stCondLst>
                                    <p:cond delay="200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par>
                          <p:cTn id="40" fill="hold">
                            <p:stCondLst>
                              <p:cond delay="16000"/>
                            </p:stCondLst>
                            <p:childTnLst>
                              <p:par>
                                <p:cTn id="41" presetID="10" presetClass="entr" presetSubtype="0" fill="hold" nodeType="afterEffect">
                                  <p:stCondLst>
                                    <p:cond delay="100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par>
                          <p:cTn id="44" fill="hold">
                            <p:stCondLst>
                              <p:cond delay="17500"/>
                            </p:stCondLst>
                            <p:childTnLst>
                              <p:par>
                                <p:cTn id="45" presetID="10" presetClass="entr" presetSubtype="0" fill="hold" nodeType="afterEffect">
                                  <p:stCondLst>
                                    <p:cond delay="100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6"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15F4DA-B460-168C-FA65-F8C7087505A8}"/>
              </a:ext>
            </a:extLst>
          </p:cNvPr>
          <p:cNvPicPr>
            <a:picLocks noChangeAspect="1"/>
          </p:cNvPicPr>
          <p:nvPr/>
        </p:nvPicPr>
        <p:blipFill>
          <a:blip r:embed="rId2"/>
          <a:stretch>
            <a:fillRect/>
          </a:stretch>
        </p:blipFill>
        <p:spPr>
          <a:xfrm>
            <a:off x="103464" y="613654"/>
            <a:ext cx="12192000" cy="5630692"/>
          </a:xfrm>
          <a:prstGeom prst="rect">
            <a:avLst/>
          </a:prstGeom>
        </p:spPr>
      </p:pic>
      <p:sp>
        <p:nvSpPr>
          <p:cNvPr id="2" name="Title 1">
            <a:extLst>
              <a:ext uri="{FF2B5EF4-FFF2-40B4-BE49-F238E27FC236}">
                <a16:creationId xmlns:a16="http://schemas.microsoft.com/office/drawing/2014/main" id="{E710E967-A869-446A-8EE9-00D85E4B52B3}"/>
              </a:ext>
            </a:extLst>
          </p:cNvPr>
          <p:cNvSpPr>
            <a:spLocks noGrp="1"/>
          </p:cNvSpPr>
          <p:nvPr>
            <p:ph type="title"/>
          </p:nvPr>
        </p:nvSpPr>
        <p:spPr/>
        <p:txBody>
          <a:bodyPr/>
          <a:lstStyle/>
          <a:p>
            <a:r>
              <a:rPr lang="en-US" dirty="0"/>
              <a:t>Manufacturer, distributor audit </a:t>
            </a:r>
          </a:p>
        </p:txBody>
      </p:sp>
      <p:sp>
        <p:nvSpPr>
          <p:cNvPr id="4" name="Slide Number Placeholder 3">
            <a:extLst>
              <a:ext uri="{FF2B5EF4-FFF2-40B4-BE49-F238E27FC236}">
                <a16:creationId xmlns:a16="http://schemas.microsoft.com/office/drawing/2014/main" id="{9DC3FCC9-EDF8-4FFD-905A-4FE3F7702579}"/>
              </a:ext>
            </a:extLst>
          </p:cNvPr>
          <p:cNvSpPr>
            <a:spLocks noGrp="1"/>
          </p:cNvSpPr>
          <p:nvPr>
            <p:ph type="sldNum" sz="quarter" idx="12"/>
          </p:nvPr>
        </p:nvSpPr>
        <p:spPr/>
        <p:txBody>
          <a:bodyPr/>
          <a:lstStyle/>
          <a:p>
            <a:fld id="{CF3C0CD8-3D3A-4375-82B6-AEBC7CFA948B}" type="slidenum">
              <a:rPr lang="en-US" smtClean="0"/>
              <a:t>6</a:t>
            </a:fld>
            <a:endParaRPr lang="en-US"/>
          </a:p>
        </p:txBody>
      </p:sp>
      <p:sp>
        <p:nvSpPr>
          <p:cNvPr id="7" name="TextBox 6">
            <a:extLst>
              <a:ext uri="{FF2B5EF4-FFF2-40B4-BE49-F238E27FC236}">
                <a16:creationId xmlns:a16="http://schemas.microsoft.com/office/drawing/2014/main" id="{7C15F923-8EB0-476D-AB5D-346483509E78}"/>
              </a:ext>
            </a:extLst>
          </p:cNvPr>
          <p:cNvSpPr txBox="1"/>
          <p:nvPr/>
        </p:nvSpPr>
        <p:spPr>
          <a:xfrm>
            <a:off x="1003339" y="819604"/>
            <a:ext cx="4618703" cy="954107"/>
          </a:xfrm>
          <a:prstGeom prst="rect">
            <a:avLst/>
          </a:prstGeom>
          <a:solidFill>
            <a:srgbClr val="00B0F0"/>
          </a:solidFill>
          <a:ln w="38100">
            <a:solidFill>
              <a:srgbClr val="002060"/>
            </a:solidFill>
          </a:ln>
        </p:spPr>
        <p:txBody>
          <a:bodyPr wrap="square" rtlCol="0">
            <a:spAutoFit/>
          </a:bodyPr>
          <a:lstStyle/>
          <a:p>
            <a:r>
              <a:rPr lang="en-US" sz="1400" dirty="0"/>
              <a:t>Supplier representative will choose a response from the drop-down list based on </a:t>
            </a:r>
            <a:r>
              <a:rPr lang="en-US" sz="1400" b="1" u="sng" dirty="0"/>
              <a:t>current</a:t>
            </a:r>
            <a:r>
              <a:rPr lang="en-US" sz="1400" dirty="0"/>
              <a:t> audit of each question. Acceptable responses are N/A, NO, 1 or 2 (being 1 for partial compliance and 2 for fully compliant) </a:t>
            </a:r>
          </a:p>
        </p:txBody>
      </p:sp>
      <p:cxnSp>
        <p:nvCxnSpPr>
          <p:cNvPr id="8" name="Straight Arrow Connector 7">
            <a:extLst>
              <a:ext uri="{FF2B5EF4-FFF2-40B4-BE49-F238E27FC236}">
                <a16:creationId xmlns:a16="http://schemas.microsoft.com/office/drawing/2014/main" id="{C2286973-B414-45BD-B3AC-570E597A202A}"/>
              </a:ext>
            </a:extLst>
          </p:cNvPr>
          <p:cNvCxnSpPr>
            <a:cxnSpLocks/>
          </p:cNvCxnSpPr>
          <p:nvPr/>
        </p:nvCxnSpPr>
        <p:spPr>
          <a:xfrm flipV="1">
            <a:off x="5356968" y="4550501"/>
            <a:ext cx="2394460" cy="157019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62DCC43-191A-4BD8-9C38-E60C74A0FC07}"/>
              </a:ext>
            </a:extLst>
          </p:cNvPr>
          <p:cNvCxnSpPr>
            <a:cxnSpLocks/>
            <a:stCxn id="7" idx="2"/>
          </p:cNvCxnSpPr>
          <p:nvPr/>
        </p:nvCxnSpPr>
        <p:spPr>
          <a:xfrm>
            <a:off x="3312691" y="1773711"/>
            <a:ext cx="3209226" cy="206909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B314F93-F60C-435F-98E8-445DAE268C7E}"/>
              </a:ext>
            </a:extLst>
          </p:cNvPr>
          <p:cNvSpPr txBox="1"/>
          <p:nvPr/>
        </p:nvSpPr>
        <p:spPr>
          <a:xfrm>
            <a:off x="710159" y="5859087"/>
            <a:ext cx="4618703" cy="523220"/>
          </a:xfrm>
          <a:prstGeom prst="rect">
            <a:avLst/>
          </a:prstGeom>
          <a:solidFill>
            <a:srgbClr val="00B0F0"/>
          </a:solidFill>
          <a:ln w="38100">
            <a:solidFill>
              <a:srgbClr val="002060"/>
            </a:solidFill>
          </a:ln>
        </p:spPr>
        <p:txBody>
          <a:bodyPr wrap="square" rtlCol="0">
            <a:spAutoFit/>
          </a:bodyPr>
          <a:lstStyle/>
          <a:p>
            <a:r>
              <a:rPr lang="en-US" sz="1400" dirty="0"/>
              <a:t>Supplier comments, notes, explanations or rationale for each response chosen can be recorded in this column.</a:t>
            </a:r>
          </a:p>
        </p:txBody>
      </p:sp>
      <p:sp>
        <p:nvSpPr>
          <p:cNvPr id="21" name="TextBox 20">
            <a:extLst>
              <a:ext uri="{FF2B5EF4-FFF2-40B4-BE49-F238E27FC236}">
                <a16:creationId xmlns:a16="http://schemas.microsoft.com/office/drawing/2014/main" id="{9C57B796-B886-4BF2-880E-C78C86628A3C}"/>
              </a:ext>
            </a:extLst>
          </p:cNvPr>
          <p:cNvSpPr txBox="1"/>
          <p:nvPr/>
        </p:nvSpPr>
        <p:spPr>
          <a:xfrm>
            <a:off x="7422013" y="687598"/>
            <a:ext cx="4618703" cy="1169551"/>
          </a:xfrm>
          <a:prstGeom prst="rect">
            <a:avLst/>
          </a:prstGeom>
          <a:solidFill>
            <a:srgbClr val="FFFF00"/>
          </a:solidFill>
          <a:ln w="38100">
            <a:solidFill>
              <a:srgbClr val="002060"/>
            </a:solidFill>
          </a:ln>
        </p:spPr>
        <p:txBody>
          <a:bodyPr wrap="square" rtlCol="0">
            <a:spAutoFit/>
          </a:bodyPr>
          <a:lstStyle/>
          <a:p>
            <a:r>
              <a:rPr lang="en-US" sz="1400" dirty="0"/>
              <a:t>Creation representative will choose a response from the drop-down list to each question based on compliance observations made during the audit.</a:t>
            </a:r>
          </a:p>
          <a:p>
            <a:r>
              <a:rPr lang="en-US" sz="1400" dirty="0"/>
              <a:t>Acceptable responses are N/A, NO, 1 or 2 (being 1 for partial compliance and 2 for fully compliant)</a:t>
            </a:r>
          </a:p>
        </p:txBody>
      </p:sp>
      <p:sp>
        <p:nvSpPr>
          <p:cNvPr id="32" name="TextBox 31">
            <a:extLst>
              <a:ext uri="{FF2B5EF4-FFF2-40B4-BE49-F238E27FC236}">
                <a16:creationId xmlns:a16="http://schemas.microsoft.com/office/drawing/2014/main" id="{F1AF0CD1-B166-4381-9715-320DF1442B95}"/>
              </a:ext>
            </a:extLst>
          </p:cNvPr>
          <p:cNvSpPr txBox="1"/>
          <p:nvPr/>
        </p:nvSpPr>
        <p:spPr>
          <a:xfrm>
            <a:off x="6994482" y="5915141"/>
            <a:ext cx="4618703" cy="523220"/>
          </a:xfrm>
          <a:prstGeom prst="rect">
            <a:avLst/>
          </a:prstGeom>
          <a:solidFill>
            <a:srgbClr val="FFFF00"/>
          </a:solidFill>
          <a:ln w="38100">
            <a:solidFill>
              <a:srgbClr val="002060"/>
            </a:solidFill>
          </a:ln>
        </p:spPr>
        <p:txBody>
          <a:bodyPr wrap="square" rtlCol="0">
            <a:spAutoFit/>
          </a:bodyPr>
          <a:lstStyle/>
          <a:p>
            <a:r>
              <a:rPr lang="en-US" sz="1400" dirty="0"/>
              <a:t>Creation comments, notes, explanations or rationale for each response chosen can be recorded in this column.</a:t>
            </a:r>
          </a:p>
        </p:txBody>
      </p:sp>
      <p:cxnSp>
        <p:nvCxnSpPr>
          <p:cNvPr id="33" name="Straight Arrow Connector 32">
            <a:extLst>
              <a:ext uri="{FF2B5EF4-FFF2-40B4-BE49-F238E27FC236}">
                <a16:creationId xmlns:a16="http://schemas.microsoft.com/office/drawing/2014/main" id="{45D86D12-1D60-4B14-A0D7-862F45941DB2}"/>
              </a:ext>
            </a:extLst>
          </p:cNvPr>
          <p:cNvCxnSpPr>
            <a:cxnSpLocks/>
            <a:stCxn id="32" idx="0"/>
          </p:cNvCxnSpPr>
          <p:nvPr/>
        </p:nvCxnSpPr>
        <p:spPr>
          <a:xfrm flipV="1">
            <a:off x="9303834" y="3991897"/>
            <a:ext cx="1695451" cy="192324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41404C3-852D-4C3B-81C2-C529F2ABC3C9}"/>
              </a:ext>
            </a:extLst>
          </p:cNvPr>
          <p:cNvSpPr txBox="1"/>
          <p:nvPr/>
        </p:nvSpPr>
        <p:spPr>
          <a:xfrm>
            <a:off x="4242602" y="3966453"/>
            <a:ext cx="1742929" cy="523220"/>
          </a:xfrm>
          <a:prstGeom prst="rect">
            <a:avLst/>
          </a:prstGeom>
          <a:solidFill>
            <a:srgbClr val="00B0F0"/>
          </a:solidFill>
          <a:ln w="38100">
            <a:solidFill>
              <a:srgbClr val="002060"/>
            </a:solidFill>
          </a:ln>
        </p:spPr>
        <p:txBody>
          <a:bodyPr wrap="square" rtlCol="0">
            <a:spAutoFit/>
          </a:bodyPr>
          <a:lstStyle>
            <a:defPPr>
              <a:defRPr lang="en-US"/>
            </a:defPPr>
            <a:lvl1pPr>
              <a:defRPr sz="1400"/>
            </a:lvl1pPr>
          </a:lstStyle>
          <a:p>
            <a:r>
              <a:rPr lang="en-US" dirty="0"/>
              <a:t>Responses can be: 1, 2, NO, N/A </a:t>
            </a:r>
          </a:p>
        </p:txBody>
      </p:sp>
      <p:cxnSp>
        <p:nvCxnSpPr>
          <p:cNvPr id="25" name="Straight Arrow Connector 24">
            <a:extLst>
              <a:ext uri="{FF2B5EF4-FFF2-40B4-BE49-F238E27FC236}">
                <a16:creationId xmlns:a16="http://schemas.microsoft.com/office/drawing/2014/main" id="{009B55AB-F81D-4D5C-B395-14915BF060CC}"/>
              </a:ext>
            </a:extLst>
          </p:cNvPr>
          <p:cNvCxnSpPr>
            <a:cxnSpLocks/>
          </p:cNvCxnSpPr>
          <p:nvPr/>
        </p:nvCxnSpPr>
        <p:spPr>
          <a:xfrm flipH="1">
            <a:off x="9420837" y="1857149"/>
            <a:ext cx="310527" cy="150683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6191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500"/>
                            </p:stCondLst>
                            <p:childTnLst>
                              <p:par>
                                <p:cTn id="9" presetID="10" presetClass="entr" presetSubtype="0" fill="hold" nodeType="afterEffect">
                                  <p:stCondLst>
                                    <p:cond delay="2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4250"/>
                            </p:stCondLst>
                            <p:childTnLst>
                              <p:par>
                                <p:cTn id="13" presetID="10" presetClass="entr" presetSubtype="0" fill="hold" grpId="0" nodeType="afterEffect">
                                  <p:stCondLst>
                                    <p:cond delay="100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par>
                          <p:cTn id="16" fill="hold">
                            <p:stCondLst>
                              <p:cond delay="5750"/>
                            </p:stCondLst>
                            <p:childTnLst>
                              <p:par>
                                <p:cTn id="17" presetID="10" presetClass="entr" presetSubtype="0" fill="hold" grpId="0" nodeType="afterEffect">
                                  <p:stCondLst>
                                    <p:cond delay="2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8250"/>
                            </p:stCondLst>
                            <p:childTnLst>
                              <p:par>
                                <p:cTn id="21" presetID="10" presetClass="entr" presetSubtype="0" fill="hold"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9750"/>
                            </p:stCondLst>
                            <p:childTnLst>
                              <p:par>
                                <p:cTn id="25" presetID="10" presetClass="entr" presetSubtype="0" fill="hold" grpId="0" nodeType="afterEffect">
                                  <p:stCondLst>
                                    <p:cond delay="225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12500"/>
                            </p:stCondLst>
                            <p:childTnLst>
                              <p:par>
                                <p:cTn id="29" presetID="10" presetClass="entr" presetSubtype="0" fill="hold" nodeType="afterEffect">
                                  <p:stCondLst>
                                    <p:cond delay="10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14000"/>
                            </p:stCondLst>
                            <p:childTnLst>
                              <p:par>
                                <p:cTn id="33" presetID="10" presetClass="entr" presetSubtype="0" fill="hold" grpId="0" nodeType="afterEffect">
                                  <p:stCondLst>
                                    <p:cond delay="100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15500"/>
                            </p:stCondLst>
                            <p:childTnLst>
                              <p:par>
                                <p:cTn id="37" presetID="10" presetClass="entr" presetSubtype="0" fill="hold" nodeType="afterEffect">
                                  <p:stCondLst>
                                    <p:cond delay="100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1" grpId="0" animBg="1"/>
      <p:bldP spid="32"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1F2D2-530A-4DB8-825C-2AE920B6213E}"/>
              </a:ext>
            </a:extLst>
          </p:cNvPr>
          <p:cNvSpPr>
            <a:spLocks noGrp="1"/>
          </p:cNvSpPr>
          <p:nvPr>
            <p:ph type="title"/>
          </p:nvPr>
        </p:nvSpPr>
        <p:spPr/>
        <p:txBody>
          <a:bodyPr/>
          <a:lstStyle/>
          <a:p>
            <a:r>
              <a:rPr lang="en-US" dirty="0"/>
              <a:t>Capacity audit </a:t>
            </a:r>
          </a:p>
        </p:txBody>
      </p:sp>
      <p:sp>
        <p:nvSpPr>
          <p:cNvPr id="4" name="Slide Number Placeholder 3">
            <a:extLst>
              <a:ext uri="{FF2B5EF4-FFF2-40B4-BE49-F238E27FC236}">
                <a16:creationId xmlns:a16="http://schemas.microsoft.com/office/drawing/2014/main" id="{9B69488D-5F8C-4776-9CDE-4C403B058C1C}"/>
              </a:ext>
            </a:extLst>
          </p:cNvPr>
          <p:cNvSpPr>
            <a:spLocks noGrp="1"/>
          </p:cNvSpPr>
          <p:nvPr>
            <p:ph type="sldNum" sz="quarter" idx="12"/>
          </p:nvPr>
        </p:nvSpPr>
        <p:spPr/>
        <p:txBody>
          <a:bodyPr/>
          <a:lstStyle/>
          <a:p>
            <a:fld id="{CF3C0CD8-3D3A-4375-82B6-AEBC7CFA948B}" type="slidenum">
              <a:rPr lang="en-US" smtClean="0"/>
              <a:t>7</a:t>
            </a:fld>
            <a:endParaRPr lang="en-US"/>
          </a:p>
        </p:txBody>
      </p:sp>
      <p:pic>
        <p:nvPicPr>
          <p:cNvPr id="6" name="Picture 5">
            <a:extLst>
              <a:ext uri="{FF2B5EF4-FFF2-40B4-BE49-F238E27FC236}">
                <a16:creationId xmlns:a16="http://schemas.microsoft.com/office/drawing/2014/main" id="{0B8B6372-DD91-4254-A38D-07D7934B35E0}"/>
              </a:ext>
            </a:extLst>
          </p:cNvPr>
          <p:cNvPicPr>
            <a:picLocks noChangeAspect="1"/>
          </p:cNvPicPr>
          <p:nvPr/>
        </p:nvPicPr>
        <p:blipFill rotWithShape="1">
          <a:blip r:embed="rId2"/>
          <a:srcRect r="2627"/>
          <a:stretch/>
        </p:blipFill>
        <p:spPr>
          <a:xfrm>
            <a:off x="689760" y="1720860"/>
            <a:ext cx="10515600" cy="3997104"/>
          </a:xfrm>
          <a:prstGeom prst="rect">
            <a:avLst/>
          </a:prstGeom>
        </p:spPr>
      </p:pic>
      <p:sp>
        <p:nvSpPr>
          <p:cNvPr id="8" name="TextBox 7">
            <a:extLst>
              <a:ext uri="{FF2B5EF4-FFF2-40B4-BE49-F238E27FC236}">
                <a16:creationId xmlns:a16="http://schemas.microsoft.com/office/drawing/2014/main" id="{B08AF3BF-B916-40B7-B75A-5EE6C9658770}"/>
              </a:ext>
            </a:extLst>
          </p:cNvPr>
          <p:cNvSpPr txBox="1"/>
          <p:nvPr/>
        </p:nvSpPr>
        <p:spPr>
          <a:xfrm>
            <a:off x="738265" y="1090748"/>
            <a:ext cx="4618703" cy="1169551"/>
          </a:xfrm>
          <a:prstGeom prst="rect">
            <a:avLst/>
          </a:prstGeom>
          <a:solidFill>
            <a:srgbClr val="00B0F0"/>
          </a:solidFill>
          <a:ln w="38100">
            <a:solidFill>
              <a:srgbClr val="002060"/>
            </a:solidFill>
          </a:ln>
        </p:spPr>
        <p:txBody>
          <a:bodyPr wrap="square" rtlCol="0">
            <a:spAutoFit/>
          </a:bodyPr>
          <a:lstStyle/>
          <a:p>
            <a:r>
              <a:rPr lang="en-US" sz="1400" dirty="0"/>
              <a:t>Supplier Representative will choose a response from the drop-down list based on </a:t>
            </a:r>
            <a:r>
              <a:rPr lang="en-US" sz="1400" b="1" u="sng" dirty="0"/>
              <a:t>current</a:t>
            </a:r>
            <a:r>
              <a:rPr lang="en-US" sz="1400" dirty="0"/>
              <a:t> self assessment of each question. Acceptable responses are N/A, NO, 1 or 2 (being 1 for partial compliance and 2 for fully compliant)</a:t>
            </a:r>
          </a:p>
        </p:txBody>
      </p:sp>
      <p:cxnSp>
        <p:nvCxnSpPr>
          <p:cNvPr id="9" name="Straight Arrow Connector 8">
            <a:extLst>
              <a:ext uri="{FF2B5EF4-FFF2-40B4-BE49-F238E27FC236}">
                <a16:creationId xmlns:a16="http://schemas.microsoft.com/office/drawing/2014/main" id="{359A69B9-B013-4504-BA47-0F5B18C61DC8}"/>
              </a:ext>
            </a:extLst>
          </p:cNvPr>
          <p:cNvCxnSpPr>
            <a:cxnSpLocks/>
          </p:cNvCxnSpPr>
          <p:nvPr/>
        </p:nvCxnSpPr>
        <p:spPr>
          <a:xfrm flipV="1">
            <a:off x="5356968" y="3861976"/>
            <a:ext cx="1528565" cy="225872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95D2E94-AD07-47D4-8484-8C8F902AE447}"/>
              </a:ext>
            </a:extLst>
          </p:cNvPr>
          <p:cNvCxnSpPr>
            <a:cxnSpLocks/>
            <a:stCxn id="12" idx="3"/>
          </p:cNvCxnSpPr>
          <p:nvPr/>
        </p:nvCxnSpPr>
        <p:spPr>
          <a:xfrm flipV="1">
            <a:off x="5328862" y="3257220"/>
            <a:ext cx="1278415" cy="286347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E2E92C7-049F-429C-90D2-3CBDBE4EEDF2}"/>
              </a:ext>
            </a:extLst>
          </p:cNvPr>
          <p:cNvCxnSpPr>
            <a:cxnSpLocks/>
          </p:cNvCxnSpPr>
          <p:nvPr/>
        </p:nvCxnSpPr>
        <p:spPr>
          <a:xfrm>
            <a:off x="3857629" y="2318526"/>
            <a:ext cx="1845334" cy="82780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6597E97-AC65-4F28-8883-8D9832483A46}"/>
              </a:ext>
            </a:extLst>
          </p:cNvPr>
          <p:cNvSpPr txBox="1"/>
          <p:nvPr/>
        </p:nvSpPr>
        <p:spPr>
          <a:xfrm>
            <a:off x="710159" y="5859087"/>
            <a:ext cx="4618703" cy="523220"/>
          </a:xfrm>
          <a:prstGeom prst="rect">
            <a:avLst/>
          </a:prstGeom>
          <a:solidFill>
            <a:srgbClr val="00B0F0"/>
          </a:solidFill>
          <a:ln w="38100">
            <a:solidFill>
              <a:srgbClr val="002060"/>
            </a:solidFill>
          </a:ln>
        </p:spPr>
        <p:txBody>
          <a:bodyPr wrap="square" rtlCol="0">
            <a:spAutoFit/>
          </a:bodyPr>
          <a:lstStyle/>
          <a:p>
            <a:r>
              <a:rPr lang="en-US" sz="1400" dirty="0"/>
              <a:t>Supplier comments, notes, explanations or rationale for each response chosen can be recorded in this column.</a:t>
            </a:r>
          </a:p>
        </p:txBody>
      </p:sp>
      <p:sp>
        <p:nvSpPr>
          <p:cNvPr id="13" name="TextBox 12">
            <a:extLst>
              <a:ext uri="{FF2B5EF4-FFF2-40B4-BE49-F238E27FC236}">
                <a16:creationId xmlns:a16="http://schemas.microsoft.com/office/drawing/2014/main" id="{BDB8251D-71B1-41ED-88B5-2F238D38C5ED}"/>
              </a:ext>
            </a:extLst>
          </p:cNvPr>
          <p:cNvSpPr txBox="1"/>
          <p:nvPr/>
        </p:nvSpPr>
        <p:spPr>
          <a:xfrm>
            <a:off x="6586657" y="840098"/>
            <a:ext cx="4618703" cy="1384995"/>
          </a:xfrm>
          <a:prstGeom prst="rect">
            <a:avLst/>
          </a:prstGeom>
          <a:solidFill>
            <a:srgbClr val="FFFF00"/>
          </a:solidFill>
          <a:ln w="38100">
            <a:solidFill>
              <a:srgbClr val="002060"/>
            </a:solidFill>
          </a:ln>
        </p:spPr>
        <p:txBody>
          <a:bodyPr wrap="square" rtlCol="0">
            <a:spAutoFit/>
          </a:bodyPr>
          <a:lstStyle/>
          <a:p>
            <a:r>
              <a:rPr lang="en-US" sz="1400" dirty="0"/>
              <a:t>Creation Representative will choose a response from the drop-down list to each question based on compliance observations made during the on-site audit and/or supporting documentation review. </a:t>
            </a:r>
          </a:p>
          <a:p>
            <a:r>
              <a:rPr lang="en-US" sz="1400" dirty="0"/>
              <a:t>Acceptable responses are N/A, NO, 1 or 2 (being 1 for partial compliance and 2 for fully compliant)</a:t>
            </a:r>
          </a:p>
        </p:txBody>
      </p:sp>
      <p:cxnSp>
        <p:nvCxnSpPr>
          <p:cNvPr id="15" name="Straight Arrow Connector 14">
            <a:extLst>
              <a:ext uri="{FF2B5EF4-FFF2-40B4-BE49-F238E27FC236}">
                <a16:creationId xmlns:a16="http://schemas.microsoft.com/office/drawing/2014/main" id="{EFAA7253-FCB6-473C-9B3B-2824C42C8816}"/>
              </a:ext>
            </a:extLst>
          </p:cNvPr>
          <p:cNvCxnSpPr>
            <a:cxnSpLocks/>
            <a:stCxn id="13" idx="2"/>
          </p:cNvCxnSpPr>
          <p:nvPr/>
        </p:nvCxnSpPr>
        <p:spPr>
          <a:xfrm flipH="1">
            <a:off x="8722200" y="2225093"/>
            <a:ext cx="173809" cy="7610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3B24803-4F56-418F-B81B-A12025BD219C}"/>
              </a:ext>
            </a:extLst>
          </p:cNvPr>
          <p:cNvSpPr txBox="1"/>
          <p:nvPr/>
        </p:nvSpPr>
        <p:spPr>
          <a:xfrm>
            <a:off x="6994482" y="5915141"/>
            <a:ext cx="4618703" cy="523220"/>
          </a:xfrm>
          <a:prstGeom prst="rect">
            <a:avLst/>
          </a:prstGeom>
          <a:solidFill>
            <a:srgbClr val="FFFF00"/>
          </a:solidFill>
          <a:ln w="38100">
            <a:solidFill>
              <a:srgbClr val="002060"/>
            </a:solidFill>
          </a:ln>
        </p:spPr>
        <p:txBody>
          <a:bodyPr wrap="square" rtlCol="0">
            <a:spAutoFit/>
          </a:bodyPr>
          <a:lstStyle/>
          <a:p>
            <a:r>
              <a:rPr lang="en-US" sz="1400" dirty="0"/>
              <a:t>Creation comments, notes, explanations or rationale for each response chosen can be recorded in this column.</a:t>
            </a:r>
          </a:p>
        </p:txBody>
      </p:sp>
      <p:cxnSp>
        <p:nvCxnSpPr>
          <p:cNvPr id="17" name="Straight Arrow Connector 16">
            <a:extLst>
              <a:ext uri="{FF2B5EF4-FFF2-40B4-BE49-F238E27FC236}">
                <a16:creationId xmlns:a16="http://schemas.microsoft.com/office/drawing/2014/main" id="{4BA744AD-9CD6-414B-9F0D-41CF6FF04E4F}"/>
              </a:ext>
            </a:extLst>
          </p:cNvPr>
          <p:cNvCxnSpPr>
            <a:cxnSpLocks/>
            <a:stCxn id="16" idx="0"/>
          </p:cNvCxnSpPr>
          <p:nvPr/>
        </p:nvCxnSpPr>
        <p:spPr>
          <a:xfrm flipV="1">
            <a:off x="9303834" y="3264310"/>
            <a:ext cx="489095" cy="26508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F4A6C3C-9BC6-4109-A7D5-7D587DDE4E94}"/>
              </a:ext>
            </a:extLst>
          </p:cNvPr>
          <p:cNvCxnSpPr>
            <a:cxnSpLocks/>
            <a:stCxn id="16" idx="0"/>
          </p:cNvCxnSpPr>
          <p:nvPr/>
        </p:nvCxnSpPr>
        <p:spPr>
          <a:xfrm flipV="1">
            <a:off x="9303834" y="3567793"/>
            <a:ext cx="1088863" cy="23473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FB1C653-F2D2-42CB-8BA7-F7D97A7D924F}"/>
              </a:ext>
            </a:extLst>
          </p:cNvPr>
          <p:cNvSpPr txBox="1"/>
          <p:nvPr/>
        </p:nvSpPr>
        <p:spPr>
          <a:xfrm>
            <a:off x="3857629" y="3417376"/>
            <a:ext cx="1742929" cy="523220"/>
          </a:xfrm>
          <a:prstGeom prst="rect">
            <a:avLst/>
          </a:prstGeom>
          <a:solidFill>
            <a:srgbClr val="00B0F0"/>
          </a:solidFill>
          <a:ln w="38100">
            <a:solidFill>
              <a:srgbClr val="002060"/>
            </a:solidFill>
          </a:ln>
        </p:spPr>
        <p:txBody>
          <a:bodyPr wrap="square" rtlCol="0">
            <a:spAutoFit/>
          </a:bodyPr>
          <a:lstStyle>
            <a:defPPr>
              <a:defRPr lang="en-US"/>
            </a:defPPr>
            <a:lvl1pPr>
              <a:defRPr sz="1400"/>
            </a:lvl1pPr>
          </a:lstStyle>
          <a:p>
            <a:r>
              <a:rPr lang="en-US" dirty="0"/>
              <a:t>Responses can be: 1, 2, NO, N/A </a:t>
            </a:r>
          </a:p>
        </p:txBody>
      </p:sp>
    </p:spTree>
    <p:extLst>
      <p:ext uri="{BB962C8B-B14F-4D97-AF65-F5344CB8AC3E}">
        <p14:creationId xmlns:p14="http://schemas.microsoft.com/office/powerpoint/2010/main" val="12790055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par>
                          <p:cTn id="8" fill="hold">
                            <p:stCondLst>
                              <p:cond delay="1500"/>
                            </p:stCondLst>
                            <p:childTnLst>
                              <p:par>
                                <p:cTn id="9" presetID="10" presetClass="entr" presetSubtype="0" fill="hold" grpId="0" nodeType="afterEffect">
                                  <p:stCondLst>
                                    <p:cond delay="1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3500"/>
                            </p:stCondLst>
                            <p:childTnLst>
                              <p:par>
                                <p:cTn id="13" presetID="10" presetClass="entr" presetSubtype="0"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0"/>
                            </p:stCondLst>
                            <p:childTnLst>
                              <p:par>
                                <p:cTn id="17" presetID="10" presetClass="entr" presetSubtype="0" fill="hold" grpId="0" nodeType="afterEffect">
                                  <p:stCondLst>
                                    <p:cond delay="175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7250"/>
                            </p:stCondLst>
                            <p:childTnLst>
                              <p:par>
                                <p:cTn id="21" presetID="10" presetClass="entr" presetSubtype="0" fill="hold" grpId="0" nodeType="afterEffect">
                                  <p:stCondLst>
                                    <p:cond delay="2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9750"/>
                            </p:stCondLst>
                            <p:childTnLst>
                              <p:par>
                                <p:cTn id="25" presetID="10" presetClass="entr" presetSubtype="0" fill="hold" nodeType="after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11250"/>
                            </p:stCondLst>
                            <p:childTnLst>
                              <p:par>
                                <p:cTn id="29" presetID="10" presetClass="entr" presetSubtype="0" fill="hold" nodeType="after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12750"/>
                            </p:stCondLst>
                            <p:childTnLst>
                              <p:par>
                                <p:cTn id="33" presetID="10" presetClass="entr" presetSubtype="0" fill="hold" grpId="0" nodeType="afterEffect">
                                  <p:stCondLst>
                                    <p:cond delay="175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15000"/>
                            </p:stCondLst>
                            <p:childTnLst>
                              <p:par>
                                <p:cTn id="37" presetID="10" presetClass="entr" presetSubtype="0" fill="hold" nodeType="afterEffect">
                                  <p:stCondLst>
                                    <p:cond delay="30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18500"/>
                            </p:stCondLst>
                            <p:childTnLst>
                              <p:par>
                                <p:cTn id="41" presetID="10" presetClass="entr" presetSubtype="0" fill="hold" grpId="0" nodeType="afterEffect">
                                  <p:stCondLst>
                                    <p:cond delay="30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par>
                          <p:cTn id="44" fill="hold">
                            <p:stCondLst>
                              <p:cond delay="22000"/>
                            </p:stCondLst>
                            <p:childTnLst>
                              <p:par>
                                <p:cTn id="45" presetID="10" presetClass="entr" presetSubtype="0" fill="hold" nodeType="afterEffect">
                                  <p:stCondLst>
                                    <p:cond delay="100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23500"/>
                            </p:stCondLst>
                            <p:childTnLst>
                              <p:par>
                                <p:cTn id="49" presetID="10" presetClass="entr" presetSubtype="0" fill="hold" nodeType="afterEffect">
                                  <p:stCondLst>
                                    <p:cond delay="10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6"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B441-ADB1-45FC-9EF6-33B73CDEF55D}"/>
              </a:ext>
            </a:extLst>
          </p:cNvPr>
          <p:cNvSpPr>
            <a:spLocks noGrp="1"/>
          </p:cNvSpPr>
          <p:nvPr>
            <p:ph type="title"/>
          </p:nvPr>
        </p:nvSpPr>
        <p:spPr/>
        <p:txBody>
          <a:bodyPr/>
          <a:lstStyle/>
          <a:p>
            <a:r>
              <a:rPr lang="en-US" dirty="0"/>
              <a:t>REPORT DOCUMENT – SUPPLIER INFORMATION </a:t>
            </a:r>
          </a:p>
        </p:txBody>
      </p:sp>
      <p:sp>
        <p:nvSpPr>
          <p:cNvPr id="4" name="Slide Number Placeholder 3">
            <a:extLst>
              <a:ext uri="{FF2B5EF4-FFF2-40B4-BE49-F238E27FC236}">
                <a16:creationId xmlns:a16="http://schemas.microsoft.com/office/drawing/2014/main" id="{551F2060-83E7-41CE-ADFB-CA6739FF6D8C}"/>
              </a:ext>
            </a:extLst>
          </p:cNvPr>
          <p:cNvSpPr>
            <a:spLocks noGrp="1"/>
          </p:cNvSpPr>
          <p:nvPr>
            <p:ph type="sldNum" sz="quarter" idx="12"/>
          </p:nvPr>
        </p:nvSpPr>
        <p:spPr/>
        <p:txBody>
          <a:bodyPr/>
          <a:lstStyle/>
          <a:p>
            <a:fld id="{CF3C0CD8-3D3A-4375-82B6-AEBC7CFA948B}" type="slidenum">
              <a:rPr lang="en-US" smtClean="0"/>
              <a:t>8</a:t>
            </a:fld>
            <a:endParaRPr lang="en-US"/>
          </a:p>
        </p:txBody>
      </p:sp>
      <p:graphicFrame>
        <p:nvGraphicFramePr>
          <p:cNvPr id="5" name="Table 4">
            <a:extLst>
              <a:ext uri="{FF2B5EF4-FFF2-40B4-BE49-F238E27FC236}">
                <a16:creationId xmlns:a16="http://schemas.microsoft.com/office/drawing/2014/main" id="{8CAD43F0-8AC7-45E0-88C3-8EA2AA21DC9A}"/>
              </a:ext>
            </a:extLst>
          </p:cNvPr>
          <p:cNvGraphicFramePr>
            <a:graphicFrameLocks noGrp="1"/>
          </p:cNvGraphicFramePr>
          <p:nvPr>
            <p:extLst>
              <p:ext uri="{D42A27DB-BD31-4B8C-83A1-F6EECF244321}">
                <p14:modId xmlns:p14="http://schemas.microsoft.com/office/powerpoint/2010/main" val="1216608407"/>
              </p:ext>
            </p:extLst>
          </p:nvPr>
        </p:nvGraphicFramePr>
        <p:xfrm>
          <a:off x="1812151" y="1647608"/>
          <a:ext cx="8567698" cy="4033065"/>
        </p:xfrm>
        <a:graphic>
          <a:graphicData uri="http://schemas.openxmlformats.org/drawingml/2006/table">
            <a:tbl>
              <a:tblPr/>
              <a:tblGrid>
                <a:gridCol w="1549142">
                  <a:extLst>
                    <a:ext uri="{9D8B030D-6E8A-4147-A177-3AD203B41FA5}">
                      <a16:colId xmlns:a16="http://schemas.microsoft.com/office/drawing/2014/main" val="750300171"/>
                    </a:ext>
                  </a:extLst>
                </a:gridCol>
                <a:gridCol w="1285684">
                  <a:extLst>
                    <a:ext uri="{9D8B030D-6E8A-4147-A177-3AD203B41FA5}">
                      <a16:colId xmlns:a16="http://schemas.microsoft.com/office/drawing/2014/main" val="1470296366"/>
                    </a:ext>
                  </a:extLst>
                </a:gridCol>
                <a:gridCol w="1369989">
                  <a:extLst>
                    <a:ext uri="{9D8B030D-6E8A-4147-A177-3AD203B41FA5}">
                      <a16:colId xmlns:a16="http://schemas.microsoft.com/office/drawing/2014/main" val="2925084934"/>
                    </a:ext>
                  </a:extLst>
                </a:gridCol>
                <a:gridCol w="1580755">
                  <a:extLst>
                    <a:ext uri="{9D8B030D-6E8A-4147-A177-3AD203B41FA5}">
                      <a16:colId xmlns:a16="http://schemas.microsoft.com/office/drawing/2014/main" val="3640829130"/>
                    </a:ext>
                  </a:extLst>
                </a:gridCol>
                <a:gridCol w="1169758">
                  <a:extLst>
                    <a:ext uri="{9D8B030D-6E8A-4147-A177-3AD203B41FA5}">
                      <a16:colId xmlns:a16="http://schemas.microsoft.com/office/drawing/2014/main" val="1245692019"/>
                    </a:ext>
                  </a:extLst>
                </a:gridCol>
                <a:gridCol w="1612370">
                  <a:extLst>
                    <a:ext uri="{9D8B030D-6E8A-4147-A177-3AD203B41FA5}">
                      <a16:colId xmlns:a16="http://schemas.microsoft.com/office/drawing/2014/main" val="4095853912"/>
                    </a:ext>
                  </a:extLst>
                </a:gridCol>
              </a:tblGrid>
              <a:tr h="290161">
                <a:tc>
                  <a:txBody>
                    <a:bodyPr/>
                    <a:lstStyle/>
                    <a:p>
                      <a:pPr algn="l" fontAlgn="b"/>
                      <a:r>
                        <a:rPr lang="en-US" sz="1100" b="1" i="0" u="none" strike="noStrike">
                          <a:solidFill>
                            <a:srgbClr val="000000"/>
                          </a:solidFill>
                          <a:effectLst/>
                          <a:latin typeface="Arial" panose="020B0604020202020204" pitchFamily="34" charset="0"/>
                        </a:rPr>
                        <a:t> </a:t>
                      </a:r>
                      <a:endParaRPr lang="en-US" sz="105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rowSpan="2" gridSpan="3">
                  <a:txBody>
                    <a:bodyPr/>
                    <a:lstStyle/>
                    <a:p>
                      <a:pPr algn="ctr" fontAlgn="ctr"/>
                      <a:r>
                        <a:rPr lang="en-US" sz="1100" b="1" i="0" u="none" strike="noStrike" dirty="0">
                          <a:solidFill>
                            <a:srgbClr val="000000"/>
                          </a:solidFill>
                          <a:effectLst/>
                          <a:latin typeface="Arial" panose="020B0604020202020204" pitchFamily="34" charset="0"/>
                        </a:rPr>
                        <a:t>Supplier Audit Forms Checklist - REPORT</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rowSpan="2" hMerge="1">
                  <a:txBody>
                    <a:bodyPr/>
                    <a:lstStyle/>
                    <a:p>
                      <a:endParaRPr lang="en-US"/>
                    </a:p>
                  </a:txBody>
                  <a:tcPr/>
                </a:tc>
                <a:tc>
                  <a:txBody>
                    <a:bodyPr/>
                    <a:lstStyle/>
                    <a:p>
                      <a:pPr algn="ctr" fontAlgn="ctr"/>
                      <a:r>
                        <a:rPr lang="en-US" sz="1050" b="1" i="0" u="none" strike="noStrike">
                          <a:solidFill>
                            <a:srgbClr val="000000"/>
                          </a:solidFill>
                          <a:effectLst/>
                          <a:latin typeface="Arial" panose="020B0604020202020204" pitchFamily="34" charset="0"/>
                        </a:rPr>
                        <a:t>Document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Arial" panose="020B0604020202020204" pitchFamily="34" charset="0"/>
                        </a:rPr>
                        <a:t>Revision D</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3947929"/>
                  </a:ext>
                </a:extLst>
              </a:tr>
              <a:tr h="290161">
                <a:tc>
                  <a:txBody>
                    <a:bodyPr/>
                    <a:lstStyle/>
                    <a:p>
                      <a:pPr algn="ctr" fontAlgn="ctr"/>
                      <a:r>
                        <a:rPr lang="en-US" sz="1100" b="1" i="0" u="none" strike="noStrike">
                          <a:solidFill>
                            <a:srgbClr val="000000"/>
                          </a:solidFill>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ctr"/>
                      <a:r>
                        <a:rPr lang="en-US" sz="1050" b="1" i="0" u="none" strike="noStrike">
                          <a:solidFill>
                            <a:srgbClr val="000000"/>
                          </a:solidFill>
                          <a:effectLst/>
                          <a:latin typeface="Arial" panose="020B0604020202020204" pitchFamily="34" charset="0"/>
                        </a:rPr>
                        <a:t>C-0002595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Arial" panose="020B0604020202020204" pitchFamily="34" charset="0"/>
                        </a:rPr>
                        <a:t>Location: Common</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5036623"/>
                  </a:ext>
                </a:extLst>
              </a:tr>
              <a:tr h="266695">
                <a:tc gridSpan="6">
                  <a:txBody>
                    <a:bodyPr/>
                    <a:lstStyle/>
                    <a:p>
                      <a:pPr algn="ctr" fontAlgn="ctr"/>
                      <a:r>
                        <a:rPr lang="en-US" sz="2000" b="1" i="0" u="none" strike="noStrike">
                          <a:solidFill>
                            <a:srgbClr val="000000"/>
                          </a:solidFill>
                          <a:effectLst/>
                          <a:latin typeface="Calibri    "/>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7592536"/>
                  </a:ext>
                </a:extLst>
              </a:tr>
              <a:tr h="236965">
                <a:tc gridSpan="4">
                  <a:txBody>
                    <a:bodyPr/>
                    <a:lstStyle/>
                    <a:p>
                      <a:pPr algn="ctr" fontAlgn="ctr"/>
                      <a:r>
                        <a:rPr lang="en-US" sz="1000" b="1" i="0" u="none" strike="noStrike" dirty="0">
                          <a:solidFill>
                            <a:srgbClr val="FF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1000" b="0" i="0" u="none" strike="noStrike">
                          <a:solidFill>
                            <a:srgbClr val="000000"/>
                          </a:solidFill>
                          <a:effectLst/>
                          <a:latin typeface="Calibri" panose="020F0502020204030204" pitchFamily="34" charset="0"/>
                        </a:rPr>
                        <a:t>Scope: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a:solidFill>
                            <a:srgbClr val="000000"/>
                          </a:solidFill>
                          <a:effectLst/>
                          <a:latin typeface="Calibri" panose="020F0502020204030204" pitchFamily="34" charset="0"/>
                        </a:rPr>
                        <a:t>SELECT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8100324"/>
                  </a:ext>
                </a:extLst>
              </a:tr>
              <a:tr h="140015">
                <a:tc gridSpan="6">
                  <a:txBody>
                    <a:bodyPr/>
                    <a:lstStyle/>
                    <a:p>
                      <a:pPr algn="ctr" fontAlgn="ctr"/>
                      <a:r>
                        <a:rPr lang="en-US" sz="1050" b="1" i="0" u="none" strike="noStrike" dirty="0">
                          <a:solidFill>
                            <a:srgbClr val="000000"/>
                          </a:solidFill>
                          <a:effectLst/>
                          <a:latin typeface="Calibri" panose="020F0502020204030204" pitchFamily="34" charset="0"/>
                        </a:rPr>
                        <a:t>SUPPLIER INFORMATION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EE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37667576"/>
                  </a:ext>
                </a:extLst>
              </a:tr>
              <a:tr h="261145">
                <a:tc>
                  <a:txBody>
                    <a:bodyPr/>
                    <a:lstStyle/>
                    <a:p>
                      <a:pPr algn="l" fontAlgn="ctr"/>
                      <a:r>
                        <a:rPr lang="en-US" sz="1000" b="0" i="0" u="none" strike="noStrike" dirty="0">
                          <a:solidFill>
                            <a:srgbClr val="000000"/>
                          </a:solidFill>
                          <a:effectLst/>
                          <a:latin typeface="Calibri" panose="020F0502020204030204" pitchFamily="34" charset="0"/>
                        </a:rPr>
                        <a:t>Audit Report Number: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1" i="0" u="none" strike="noStrike">
                          <a:solidFill>
                            <a:srgbClr val="000000"/>
                          </a:solidFill>
                          <a:effectLst/>
                          <a:latin typeface="Calibri" panose="020F0502020204030204" pitchFamily="34" charset="0"/>
                        </a:rPr>
                        <a:t>2022-NEW-001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Audit Date 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a:solidFill>
                            <a:srgbClr val="000000"/>
                          </a:solidFill>
                          <a:effectLst/>
                          <a:latin typeface="Calibri" panose="020F0502020204030204" pitchFamily="34" charset="0"/>
                        </a:rPr>
                        <a:t>10/26/2022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Audit Date 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a:solidFill>
                            <a:srgbClr val="000000"/>
                          </a:solidFill>
                          <a:effectLst/>
                          <a:latin typeface="Calibri" panose="020F0502020204030204" pitchFamily="34" charset="0"/>
                        </a:rPr>
                        <a:t>10/27/2022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4398899"/>
                  </a:ext>
                </a:extLst>
              </a:tr>
              <a:tr h="232017">
                <a:tc>
                  <a:txBody>
                    <a:bodyPr/>
                    <a:lstStyle/>
                    <a:p>
                      <a:pPr algn="l" fontAlgn="ctr"/>
                      <a:r>
                        <a:rPr lang="en-US" sz="1000" b="0" i="0" u="none" strike="noStrike">
                          <a:solidFill>
                            <a:srgbClr val="000000"/>
                          </a:solidFill>
                          <a:effectLst/>
                          <a:latin typeface="Calibri" panose="020F0502020204030204" pitchFamily="34" charset="0"/>
                        </a:rPr>
                        <a:t>Supplier Name: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dirty="0">
                          <a:solidFill>
                            <a:srgbClr val="000000"/>
                          </a:solidFill>
                          <a:effectLst/>
                          <a:latin typeface="Calibri" panose="020F0502020204030204" pitchFamily="34" charset="0"/>
                        </a:rPr>
                        <a:t>NEW SUPPLIER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Supplier Number: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a:solidFill>
                            <a:srgbClr val="000000"/>
                          </a:solidFill>
                          <a:effectLst/>
                          <a:latin typeface="Calibri" panose="020F0502020204030204" pitchFamily="34" charset="0"/>
                        </a:rPr>
                        <a:t>123456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Supplier Address: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a:solidFill>
                            <a:srgbClr val="000000"/>
                          </a:solidFill>
                          <a:effectLst/>
                          <a:latin typeface="Calibri" panose="020F0502020204030204" pitchFamily="34" charset="0"/>
                        </a:rPr>
                        <a:t>NUMBER AND STREET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5906227"/>
                  </a:ext>
                </a:extLst>
              </a:tr>
              <a:tr h="266695">
                <a:tc>
                  <a:txBody>
                    <a:bodyPr/>
                    <a:lstStyle/>
                    <a:p>
                      <a:pPr algn="l" fontAlgn="ctr"/>
                      <a:r>
                        <a:rPr lang="en-US" sz="1000" b="0" i="0" u="none" strike="noStrike">
                          <a:solidFill>
                            <a:srgbClr val="000000"/>
                          </a:solidFill>
                          <a:effectLst/>
                          <a:latin typeface="Calibri" panose="020F0502020204030204" pitchFamily="34" charset="0"/>
                        </a:rPr>
                        <a:t>Supplier Contact Name and Title: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a:solidFill>
                            <a:srgbClr val="000000"/>
                          </a:solidFill>
                          <a:effectLst/>
                          <a:latin typeface="Calibri" panose="020F0502020204030204" pitchFamily="34" charset="0"/>
                        </a:rPr>
                        <a:t>SUPPLIER CONTACT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Supplier contact Phone Number: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a:solidFill>
                            <a:srgbClr val="000000"/>
                          </a:solidFill>
                          <a:effectLst/>
                          <a:latin typeface="Calibri" panose="020F0502020204030204" pitchFamily="34" charset="0"/>
                        </a:rPr>
                        <a:t>125-265-5462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Supplier Contact Email: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a:solidFill>
                            <a:srgbClr val="000000"/>
                          </a:solidFill>
                          <a:effectLst/>
                          <a:latin typeface="Calibri" panose="020F0502020204030204" pitchFamily="34" charset="0"/>
                        </a:rPr>
                        <a:t>SUPPILER@SOMESUPPLIER.COM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4957766"/>
                  </a:ext>
                </a:extLst>
              </a:tr>
              <a:tr h="133347">
                <a:tc>
                  <a:txBody>
                    <a:bodyPr/>
                    <a:lstStyle/>
                    <a:p>
                      <a:pPr algn="l" fontAlgn="ctr"/>
                      <a:endParaRPr lang="en-US" sz="10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6265934"/>
                  </a:ext>
                </a:extLst>
              </a:tr>
              <a:tr h="168294">
                <a:tc gridSpan="3">
                  <a:txBody>
                    <a:bodyPr/>
                    <a:lstStyle/>
                    <a:p>
                      <a:pPr algn="ctr" fontAlgn="ctr"/>
                      <a:r>
                        <a:rPr lang="en-US" sz="1000" b="1" i="0" u="none" strike="noStrike">
                          <a:solidFill>
                            <a:srgbClr val="000000"/>
                          </a:solidFill>
                          <a:effectLst/>
                          <a:latin typeface="Calibri" panose="020F0502020204030204" pitchFamily="34" charset="0"/>
                        </a:rPr>
                        <a:t>Creation Audit Team</a:t>
                      </a:r>
                      <a:r>
                        <a:rPr lang="en-US" sz="1000" b="0" i="0" u="none" strike="noStrike">
                          <a:solidFill>
                            <a:srgbClr val="000000"/>
                          </a:solidFill>
                          <a:effectLst/>
                          <a:latin typeface="Calibri" panose="020F0502020204030204" pitchFamily="34" charset="0"/>
                        </a:rPr>
                        <a:t> </a:t>
                      </a:r>
                      <a:endParaRPr lang="en-US" sz="1000" b="1"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EEB"/>
                    </a:solidFill>
                  </a:tcPr>
                </a:tc>
                <a:tc hMerge="1">
                  <a:txBody>
                    <a:bodyPr/>
                    <a:lstStyle/>
                    <a:p>
                      <a:endParaRPr lang="en-US"/>
                    </a:p>
                  </a:txBody>
                  <a:tcPr/>
                </a:tc>
                <a:tc hMerge="1">
                  <a:txBody>
                    <a:bodyPr/>
                    <a:lstStyle/>
                    <a:p>
                      <a:endParaRPr lang="en-US"/>
                    </a:p>
                  </a:txBody>
                  <a:tcPr/>
                </a:tc>
                <a:tc gridSpan="3">
                  <a:txBody>
                    <a:bodyPr/>
                    <a:lstStyle/>
                    <a:p>
                      <a:pPr algn="ctr" fontAlgn="ctr"/>
                      <a:r>
                        <a:rPr lang="en-US" sz="1000" b="1" i="0" u="none" strike="noStrike">
                          <a:solidFill>
                            <a:srgbClr val="000000"/>
                          </a:solidFill>
                          <a:effectLst/>
                          <a:latin typeface="Calibri" panose="020F0502020204030204" pitchFamily="34" charset="0"/>
                        </a:rPr>
                        <a:t>Supplier Audit Support Personnel </a:t>
                      </a:r>
                      <a:r>
                        <a:rPr lang="en-US" sz="1000" b="0" i="0" u="none" strike="noStrike">
                          <a:solidFill>
                            <a:srgbClr val="000000"/>
                          </a:solidFill>
                          <a:effectLst/>
                          <a:latin typeface="Calibri" panose="020F0502020204030204" pitchFamily="34" charset="0"/>
                        </a:rPr>
                        <a:t> </a:t>
                      </a:r>
                      <a:endParaRPr lang="en-US" sz="1000" b="1"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EE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62015614"/>
                  </a:ext>
                </a:extLst>
              </a:tr>
              <a:tr h="266695">
                <a:tc>
                  <a:txBody>
                    <a:bodyPr/>
                    <a:lstStyle/>
                    <a:p>
                      <a:pPr algn="l" fontAlgn="ctr"/>
                      <a:r>
                        <a:rPr lang="en-US" sz="1000" b="0" i="0" u="none" strike="noStrike">
                          <a:solidFill>
                            <a:srgbClr val="000000"/>
                          </a:solidFill>
                          <a:effectLst/>
                          <a:latin typeface="Calibri" panose="020F0502020204030204" pitchFamily="34" charset="0"/>
                        </a:rPr>
                        <a:t>Audit Leader Name and Position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dirty="0">
                          <a:solidFill>
                            <a:srgbClr val="000000"/>
                          </a:solidFill>
                          <a:effectLst/>
                          <a:latin typeface="Calibri" panose="020F0502020204030204" pitchFamily="34" charset="0"/>
                        </a:rPr>
                        <a:t>ONE SQE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SQE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Supplier Attendee and Position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a:solidFill>
                            <a:srgbClr val="000000"/>
                          </a:solidFill>
                          <a:effectLst/>
                          <a:latin typeface="Calibri" panose="020F0502020204030204" pitchFamily="34" charset="0"/>
                        </a:rPr>
                        <a:t>SUPPLIER SUPPORT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SOME POSITION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4444458"/>
                  </a:ext>
                </a:extLst>
              </a:tr>
              <a:tr h="266695">
                <a:tc>
                  <a:txBody>
                    <a:bodyPr/>
                    <a:lstStyle/>
                    <a:p>
                      <a:pPr algn="l" fontAlgn="ctr"/>
                      <a:r>
                        <a:rPr lang="en-US" sz="1000" b="0" i="0" u="none" strike="noStrike">
                          <a:solidFill>
                            <a:srgbClr val="000000"/>
                          </a:solidFill>
                          <a:effectLst/>
                          <a:latin typeface="Calibri" panose="020F0502020204030204" pitchFamily="34" charset="0"/>
                        </a:rPr>
                        <a:t>Audit Member Name and Position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a:solidFill>
                            <a:srgbClr val="000000"/>
                          </a:solidFill>
                          <a:effectLst/>
                          <a:latin typeface="Calibri" panose="020F0502020204030204" pitchFamily="34" charset="0"/>
                        </a:rPr>
                        <a:t>Name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Position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Supplier Attendee and Position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a:solidFill>
                            <a:srgbClr val="000000"/>
                          </a:solidFill>
                          <a:effectLst/>
                          <a:latin typeface="Calibri" panose="020F0502020204030204" pitchFamily="34" charset="0"/>
                        </a:rPr>
                        <a:t>Name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Position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22971"/>
                  </a:ext>
                </a:extLst>
              </a:tr>
              <a:tr h="266695">
                <a:tc>
                  <a:txBody>
                    <a:bodyPr/>
                    <a:lstStyle/>
                    <a:p>
                      <a:pPr algn="l" fontAlgn="ctr"/>
                      <a:r>
                        <a:rPr lang="en-US" sz="1000" b="0" i="0" u="none" strike="noStrike">
                          <a:solidFill>
                            <a:srgbClr val="000000"/>
                          </a:solidFill>
                          <a:effectLst/>
                          <a:latin typeface="Calibri" panose="020F0502020204030204" pitchFamily="34" charset="0"/>
                        </a:rPr>
                        <a:t>Audit Member Name and Position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a:solidFill>
                            <a:srgbClr val="000000"/>
                          </a:solidFill>
                          <a:effectLst/>
                          <a:latin typeface="Calibri" panose="020F0502020204030204" pitchFamily="34" charset="0"/>
                        </a:rPr>
                        <a:t>Name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Position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Supplier Attendee and Position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a:solidFill>
                            <a:srgbClr val="000000"/>
                          </a:solidFill>
                          <a:effectLst/>
                          <a:latin typeface="Calibri" panose="020F0502020204030204" pitchFamily="34" charset="0"/>
                        </a:rPr>
                        <a:t>Name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Position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1961248"/>
                  </a:ext>
                </a:extLst>
              </a:tr>
              <a:tr h="717902">
                <a:tc>
                  <a:txBody>
                    <a:bodyPr/>
                    <a:lstStyle/>
                    <a:p>
                      <a:pPr algn="l" fontAlgn="ctr"/>
                      <a:r>
                        <a:rPr lang="en-US" sz="1000" b="0" i="0" u="none" strike="noStrike">
                          <a:solidFill>
                            <a:srgbClr val="000000"/>
                          </a:solidFill>
                          <a:effectLst/>
                          <a:latin typeface="Calibri" panose="020F0502020204030204" pitchFamily="34" charset="0"/>
                        </a:rPr>
                        <a:t>Audit Member Name and Position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a:solidFill>
                            <a:srgbClr val="000000"/>
                          </a:solidFill>
                          <a:effectLst/>
                          <a:latin typeface="Calibri" panose="020F0502020204030204" pitchFamily="34" charset="0"/>
                        </a:rPr>
                        <a:t>Name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Position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Supplier Attendee and Position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000" b="0" i="0" u="none" strike="noStrike">
                          <a:solidFill>
                            <a:srgbClr val="000000"/>
                          </a:solidFill>
                          <a:effectLst/>
                          <a:latin typeface="Calibri" panose="020F0502020204030204" pitchFamily="34" charset="0"/>
                        </a:rPr>
                        <a:t>Name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Position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0304788"/>
                  </a:ext>
                </a:extLst>
              </a:tr>
            </a:tbl>
          </a:graphicData>
        </a:graphic>
      </p:graphicFrame>
      <p:sp>
        <p:nvSpPr>
          <p:cNvPr id="7" name="TextBox 6">
            <a:extLst>
              <a:ext uri="{FF2B5EF4-FFF2-40B4-BE49-F238E27FC236}">
                <a16:creationId xmlns:a16="http://schemas.microsoft.com/office/drawing/2014/main" id="{C1C994ED-B35E-4CA4-88BE-3DD76E81553A}"/>
              </a:ext>
            </a:extLst>
          </p:cNvPr>
          <p:cNvSpPr txBox="1"/>
          <p:nvPr/>
        </p:nvSpPr>
        <p:spPr>
          <a:xfrm>
            <a:off x="2902591" y="821401"/>
            <a:ext cx="6217904" cy="646331"/>
          </a:xfrm>
          <a:prstGeom prst="rect">
            <a:avLst/>
          </a:prstGeom>
          <a:solidFill>
            <a:srgbClr val="00B0F0"/>
          </a:solidFill>
          <a:ln w="38100">
            <a:solidFill>
              <a:srgbClr val="002060"/>
            </a:solidFill>
          </a:ln>
        </p:spPr>
        <p:txBody>
          <a:bodyPr wrap="square" rtlCol="0">
            <a:spAutoFit/>
          </a:bodyPr>
          <a:lstStyle/>
          <a:p>
            <a:pPr algn="ctr"/>
            <a:r>
              <a:rPr lang="en-US" dirty="0"/>
              <a:t>Report that will be shared with the supplier and other stakeholders of the audit. </a:t>
            </a:r>
          </a:p>
        </p:txBody>
      </p:sp>
      <p:sp>
        <p:nvSpPr>
          <p:cNvPr id="8" name="TextBox 7">
            <a:extLst>
              <a:ext uri="{FF2B5EF4-FFF2-40B4-BE49-F238E27FC236}">
                <a16:creationId xmlns:a16="http://schemas.microsoft.com/office/drawing/2014/main" id="{1D433BB0-3D6D-4176-9D53-4ADC6073987A}"/>
              </a:ext>
            </a:extLst>
          </p:cNvPr>
          <p:cNvSpPr txBox="1"/>
          <p:nvPr/>
        </p:nvSpPr>
        <p:spPr>
          <a:xfrm>
            <a:off x="1645377" y="5918538"/>
            <a:ext cx="8901246" cy="369332"/>
          </a:xfrm>
          <a:prstGeom prst="rect">
            <a:avLst/>
          </a:prstGeom>
          <a:solidFill>
            <a:srgbClr val="00B0F0"/>
          </a:solidFill>
          <a:ln w="38100">
            <a:solidFill>
              <a:srgbClr val="002060"/>
            </a:solidFill>
          </a:ln>
        </p:spPr>
        <p:txBody>
          <a:bodyPr wrap="square" rtlCol="0">
            <a:spAutoFit/>
          </a:bodyPr>
          <a:lstStyle/>
          <a:p>
            <a:pPr algn="ctr"/>
            <a:r>
              <a:rPr lang="en-US" dirty="0"/>
              <a:t>In information in this portion will auto-populate from the supplier information</a:t>
            </a:r>
          </a:p>
        </p:txBody>
      </p:sp>
    </p:spTree>
    <p:extLst>
      <p:ext uri="{BB962C8B-B14F-4D97-AF65-F5344CB8AC3E}">
        <p14:creationId xmlns:p14="http://schemas.microsoft.com/office/powerpoint/2010/main" val="72396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F577-3EED-4C27-BD36-1344F781656B}"/>
              </a:ext>
            </a:extLst>
          </p:cNvPr>
          <p:cNvSpPr>
            <a:spLocks noGrp="1"/>
          </p:cNvSpPr>
          <p:nvPr>
            <p:ph type="title"/>
          </p:nvPr>
        </p:nvSpPr>
        <p:spPr/>
        <p:txBody>
          <a:bodyPr/>
          <a:lstStyle/>
          <a:p>
            <a:r>
              <a:rPr lang="en-US" dirty="0"/>
              <a:t>REPORT DOCUMENT - SCORING</a:t>
            </a:r>
          </a:p>
        </p:txBody>
      </p:sp>
      <p:sp>
        <p:nvSpPr>
          <p:cNvPr id="4" name="Slide Number Placeholder 3">
            <a:extLst>
              <a:ext uri="{FF2B5EF4-FFF2-40B4-BE49-F238E27FC236}">
                <a16:creationId xmlns:a16="http://schemas.microsoft.com/office/drawing/2014/main" id="{93E637F4-EA62-4E17-B147-03FB9D627ADB}"/>
              </a:ext>
            </a:extLst>
          </p:cNvPr>
          <p:cNvSpPr>
            <a:spLocks noGrp="1"/>
          </p:cNvSpPr>
          <p:nvPr>
            <p:ph type="sldNum" sz="quarter" idx="12"/>
          </p:nvPr>
        </p:nvSpPr>
        <p:spPr/>
        <p:txBody>
          <a:bodyPr/>
          <a:lstStyle/>
          <a:p>
            <a:fld id="{CF3C0CD8-3D3A-4375-82B6-AEBC7CFA948B}" type="slidenum">
              <a:rPr lang="en-US" smtClean="0"/>
              <a:t>9</a:t>
            </a:fld>
            <a:endParaRPr lang="en-US"/>
          </a:p>
        </p:txBody>
      </p:sp>
      <p:sp>
        <p:nvSpPr>
          <p:cNvPr id="7" name="TextBox 6">
            <a:extLst>
              <a:ext uri="{FF2B5EF4-FFF2-40B4-BE49-F238E27FC236}">
                <a16:creationId xmlns:a16="http://schemas.microsoft.com/office/drawing/2014/main" id="{D666AEA5-8F18-4B4F-9353-1263D7599A8A}"/>
              </a:ext>
            </a:extLst>
          </p:cNvPr>
          <p:cNvSpPr txBox="1"/>
          <p:nvPr/>
        </p:nvSpPr>
        <p:spPr>
          <a:xfrm>
            <a:off x="1300198" y="1102071"/>
            <a:ext cx="3066108" cy="923330"/>
          </a:xfrm>
          <a:prstGeom prst="rect">
            <a:avLst/>
          </a:prstGeom>
          <a:solidFill>
            <a:srgbClr val="00B0F0"/>
          </a:solidFill>
          <a:ln w="38100">
            <a:solidFill>
              <a:srgbClr val="002060"/>
            </a:solidFill>
          </a:ln>
        </p:spPr>
        <p:txBody>
          <a:bodyPr wrap="square" rtlCol="0">
            <a:spAutoFit/>
          </a:bodyPr>
          <a:lstStyle/>
          <a:p>
            <a:pPr algn="ctr"/>
            <a:r>
              <a:rPr lang="en-US" dirty="0"/>
              <a:t>A summary of the audit scores will be presented in these cells.</a:t>
            </a:r>
          </a:p>
        </p:txBody>
      </p:sp>
      <p:graphicFrame>
        <p:nvGraphicFramePr>
          <p:cNvPr id="8" name="Table 7">
            <a:extLst>
              <a:ext uri="{FF2B5EF4-FFF2-40B4-BE49-F238E27FC236}">
                <a16:creationId xmlns:a16="http://schemas.microsoft.com/office/drawing/2014/main" id="{01437480-C2AA-4FC8-ACA5-229465908943}"/>
              </a:ext>
            </a:extLst>
          </p:cNvPr>
          <p:cNvGraphicFramePr>
            <a:graphicFrameLocks noGrp="1"/>
          </p:cNvGraphicFramePr>
          <p:nvPr>
            <p:extLst>
              <p:ext uri="{D42A27DB-BD31-4B8C-83A1-F6EECF244321}">
                <p14:modId xmlns:p14="http://schemas.microsoft.com/office/powerpoint/2010/main" val="180649974"/>
              </p:ext>
            </p:extLst>
          </p:nvPr>
        </p:nvGraphicFramePr>
        <p:xfrm>
          <a:off x="1125102" y="2466494"/>
          <a:ext cx="3416300" cy="1158240"/>
        </p:xfrm>
        <a:graphic>
          <a:graphicData uri="http://schemas.openxmlformats.org/drawingml/2006/table">
            <a:tbl>
              <a:tblPr/>
              <a:tblGrid>
                <a:gridCol w="1870377">
                  <a:extLst>
                    <a:ext uri="{9D8B030D-6E8A-4147-A177-3AD203B41FA5}">
                      <a16:colId xmlns:a16="http://schemas.microsoft.com/office/drawing/2014/main" val="4103905567"/>
                    </a:ext>
                  </a:extLst>
                </a:gridCol>
                <a:gridCol w="1545923">
                  <a:extLst>
                    <a:ext uri="{9D8B030D-6E8A-4147-A177-3AD203B41FA5}">
                      <a16:colId xmlns:a16="http://schemas.microsoft.com/office/drawing/2014/main" val="3157153633"/>
                    </a:ext>
                  </a:extLst>
                </a:gridCol>
              </a:tblGrid>
              <a:tr h="304800">
                <a:tc gridSpan="2">
                  <a:txBody>
                    <a:bodyPr/>
                    <a:lstStyle/>
                    <a:p>
                      <a:pPr algn="ctr" fontAlgn="ctr"/>
                      <a:r>
                        <a:rPr lang="en-US" sz="1100" b="1" i="0" u="none" strike="noStrike">
                          <a:solidFill>
                            <a:srgbClr val="000000"/>
                          </a:solidFill>
                          <a:effectLst/>
                          <a:latin typeface="Calibri" panose="020F0502020204030204" pitchFamily="34" charset="0"/>
                        </a:rPr>
                        <a:t>AUDIT SCORE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EEB"/>
                    </a:solidFill>
                  </a:tcPr>
                </a:tc>
                <a:tc hMerge="1">
                  <a:txBody>
                    <a:bodyPr/>
                    <a:lstStyle/>
                    <a:p>
                      <a:endParaRPr lang="en-US"/>
                    </a:p>
                  </a:txBody>
                  <a:tcPr/>
                </a:tc>
                <a:extLst>
                  <a:ext uri="{0D108BD9-81ED-4DB2-BD59-A6C34878D82A}">
                    <a16:rowId xmlns:a16="http://schemas.microsoft.com/office/drawing/2014/main" val="3188840991"/>
                  </a:ext>
                </a:extLst>
              </a:tr>
              <a:tr h="426720">
                <a:tc>
                  <a:txBody>
                    <a:bodyPr/>
                    <a:lstStyle/>
                    <a:p>
                      <a:pPr algn="l" fontAlgn="ctr"/>
                      <a:r>
                        <a:rPr lang="en-US" sz="1000" b="0" i="0" u="none" strike="noStrike">
                          <a:solidFill>
                            <a:srgbClr val="000000"/>
                          </a:solidFill>
                          <a:effectLst/>
                          <a:latin typeface="Calibri" panose="020F0502020204030204" pitchFamily="34" charset="0"/>
                        </a:rPr>
                        <a:t>CAPACITY AUDIT SCORE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200" b="1" i="0" u="none" strike="noStrike">
                          <a:solidFill>
                            <a:srgbClr val="000000"/>
                          </a:solidFill>
                          <a:effectLst/>
                          <a:latin typeface="Calibri" panose="020F0502020204030204" pitchFamily="34" charset="0"/>
                        </a:rPr>
                        <a:t>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09422995"/>
                  </a:ext>
                </a:extLst>
              </a:tr>
              <a:tr h="426720">
                <a:tc>
                  <a:txBody>
                    <a:bodyPr/>
                    <a:lstStyle/>
                    <a:p>
                      <a:pPr algn="l" fontAlgn="ctr"/>
                      <a:r>
                        <a:rPr lang="en-US" sz="1000" b="0" i="0" u="none" strike="noStrike" dirty="0">
                          <a:solidFill>
                            <a:srgbClr val="000000"/>
                          </a:solidFill>
                          <a:effectLst/>
                          <a:latin typeface="Calibri" panose="020F0502020204030204" pitchFamily="34" charset="0"/>
                        </a:rPr>
                        <a:t>MANUFACTURER AUDIT SCORE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200" b="1" i="0" u="none" strike="noStrike" dirty="0">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914510415"/>
                  </a:ext>
                </a:extLst>
              </a:tr>
            </a:tbl>
          </a:graphicData>
        </a:graphic>
      </p:graphicFrame>
      <p:sp>
        <p:nvSpPr>
          <p:cNvPr id="9" name="TextBox 8">
            <a:extLst>
              <a:ext uri="{FF2B5EF4-FFF2-40B4-BE49-F238E27FC236}">
                <a16:creationId xmlns:a16="http://schemas.microsoft.com/office/drawing/2014/main" id="{B013188F-E827-4C0C-81BB-A0ED41748610}"/>
              </a:ext>
            </a:extLst>
          </p:cNvPr>
          <p:cNvSpPr txBox="1"/>
          <p:nvPr/>
        </p:nvSpPr>
        <p:spPr>
          <a:xfrm>
            <a:off x="6548696" y="1102071"/>
            <a:ext cx="3066108" cy="923330"/>
          </a:xfrm>
          <a:prstGeom prst="rect">
            <a:avLst/>
          </a:prstGeom>
          <a:solidFill>
            <a:srgbClr val="00B0F0"/>
          </a:solidFill>
          <a:ln w="38100">
            <a:solidFill>
              <a:srgbClr val="002060"/>
            </a:solidFill>
          </a:ln>
        </p:spPr>
        <p:txBody>
          <a:bodyPr wrap="square" rtlCol="0">
            <a:spAutoFit/>
          </a:bodyPr>
          <a:lstStyle/>
          <a:p>
            <a:pPr algn="ctr"/>
            <a:r>
              <a:rPr lang="en-US" dirty="0"/>
              <a:t>The score explanation and color code will be presented in these cells</a:t>
            </a:r>
          </a:p>
        </p:txBody>
      </p:sp>
      <p:sp>
        <p:nvSpPr>
          <p:cNvPr id="12" name="Rectangle 11">
            <a:extLst>
              <a:ext uri="{FF2B5EF4-FFF2-40B4-BE49-F238E27FC236}">
                <a16:creationId xmlns:a16="http://schemas.microsoft.com/office/drawing/2014/main" id="{3FD0F384-5325-4CB8-9D6F-15D96D885F62}"/>
              </a:ext>
            </a:extLst>
          </p:cNvPr>
          <p:cNvSpPr/>
          <p:nvPr/>
        </p:nvSpPr>
        <p:spPr>
          <a:xfrm>
            <a:off x="2944678" y="2743200"/>
            <a:ext cx="1596724" cy="881534"/>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A3048C5C-BB4C-16E0-3429-F0CFD6A46DF0}"/>
              </a:ext>
            </a:extLst>
          </p:cNvPr>
          <p:cNvGraphicFramePr>
            <a:graphicFrameLocks noGrp="1"/>
          </p:cNvGraphicFramePr>
          <p:nvPr>
            <p:extLst>
              <p:ext uri="{D42A27DB-BD31-4B8C-83A1-F6EECF244321}">
                <p14:modId xmlns:p14="http://schemas.microsoft.com/office/powerpoint/2010/main" val="1544609324"/>
              </p:ext>
            </p:extLst>
          </p:nvPr>
        </p:nvGraphicFramePr>
        <p:xfrm>
          <a:off x="5792344" y="2466493"/>
          <a:ext cx="4433836" cy="3398520"/>
        </p:xfrm>
        <a:graphic>
          <a:graphicData uri="http://schemas.openxmlformats.org/drawingml/2006/table">
            <a:tbl>
              <a:tblPr/>
              <a:tblGrid>
                <a:gridCol w="1639682">
                  <a:extLst>
                    <a:ext uri="{9D8B030D-6E8A-4147-A177-3AD203B41FA5}">
                      <a16:colId xmlns:a16="http://schemas.microsoft.com/office/drawing/2014/main" val="870370641"/>
                    </a:ext>
                  </a:extLst>
                </a:gridCol>
                <a:gridCol w="2794154">
                  <a:extLst>
                    <a:ext uri="{9D8B030D-6E8A-4147-A177-3AD203B41FA5}">
                      <a16:colId xmlns:a16="http://schemas.microsoft.com/office/drawing/2014/main" val="1504776635"/>
                    </a:ext>
                  </a:extLst>
                </a:gridCol>
              </a:tblGrid>
              <a:tr h="204642">
                <a:tc gridSpan="2">
                  <a:txBody>
                    <a:bodyPr/>
                    <a:lstStyle/>
                    <a:p>
                      <a:pPr algn="ctr" fontAlgn="ctr"/>
                      <a:r>
                        <a:rPr lang="en-US" sz="1400" b="1" i="0" u="none" strike="noStrike">
                          <a:solidFill>
                            <a:srgbClr val="FFFFFF"/>
                          </a:solidFill>
                          <a:effectLst/>
                          <a:latin typeface="Calibri" panose="020F0502020204030204" pitchFamily="34" charset="0"/>
                        </a:rPr>
                        <a:t>SCORE KEY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2553163737"/>
                  </a:ext>
                </a:extLst>
              </a:tr>
              <a:tr h="543581">
                <a:tc>
                  <a:txBody>
                    <a:bodyPr/>
                    <a:lstStyle/>
                    <a:p>
                      <a:pPr algn="ctr" fontAlgn="ctr"/>
                      <a:r>
                        <a:rPr lang="en-US" sz="1100" b="1" i="0" u="none" strike="noStrike">
                          <a:solidFill>
                            <a:srgbClr val="000000"/>
                          </a:solidFill>
                          <a:effectLst/>
                          <a:latin typeface="Calibri" panose="020F0502020204030204" pitchFamily="34" charset="0"/>
                        </a:rPr>
                        <a:t>75-100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100" b="0" i="0" u="none" strike="noStrike">
                          <a:solidFill>
                            <a:srgbClr val="000000"/>
                          </a:solidFill>
                          <a:effectLst/>
                          <a:latin typeface="Calibri" panose="020F0502020204030204" pitchFamily="34" charset="0"/>
                        </a:rPr>
                        <a:t>Supplier reliable to work with Creation. Based on performance supplier is approved. If audit score is under 100% is still needed to work on continuous improvement plan.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887610204"/>
                  </a:ext>
                </a:extLst>
              </a:tr>
              <a:tr h="799383">
                <a:tc>
                  <a:txBody>
                    <a:bodyPr/>
                    <a:lstStyle/>
                    <a:p>
                      <a:pPr algn="ctr" fontAlgn="ctr"/>
                      <a:r>
                        <a:rPr lang="en-US" sz="1100" b="1" i="0" u="none" strike="noStrike">
                          <a:solidFill>
                            <a:srgbClr val="000000"/>
                          </a:solidFill>
                          <a:effectLst/>
                          <a:latin typeface="Calibri" panose="020F0502020204030204" pitchFamily="34" charset="0"/>
                        </a:rPr>
                        <a:t>51-75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0" i="0" u="none" strike="noStrike">
                          <a:solidFill>
                            <a:srgbClr val="000000"/>
                          </a:solidFill>
                          <a:effectLst/>
                          <a:latin typeface="Calibri" panose="020F0502020204030204" pitchFamily="34" charset="0"/>
                        </a:rPr>
                        <a:t>Supplier poses light risk, Creation can start or keep having business with supplier, however in parallel supplier must work on minor audit issues.  Must meet basic requirements and should complete all findings and development plan to continuosly improve.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11986669"/>
                  </a:ext>
                </a:extLst>
              </a:tr>
              <a:tr h="639507">
                <a:tc>
                  <a:txBody>
                    <a:bodyPr/>
                    <a:lstStyle/>
                    <a:p>
                      <a:pPr algn="ctr" fontAlgn="ctr"/>
                      <a:r>
                        <a:rPr lang="en-US" sz="1100" b="1" i="0" u="none" strike="noStrike">
                          <a:solidFill>
                            <a:srgbClr val="000000"/>
                          </a:solidFill>
                          <a:effectLst/>
                          <a:latin typeface="Calibri" panose="020F0502020204030204" pitchFamily="34" charset="0"/>
                        </a:rPr>
                        <a:t>26-50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100" b="0" i="0" u="none" strike="noStrike">
                          <a:solidFill>
                            <a:srgbClr val="000000"/>
                          </a:solidFill>
                          <a:effectLst/>
                          <a:latin typeface="Calibri" panose="020F0502020204030204" pitchFamily="34" charset="0"/>
                        </a:rPr>
                        <a:t>Supplier poses risk, Creation may not recommend engaging business for a new supplier, for existing supplier a development plan with significant improvement must be completed.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649886687"/>
                  </a:ext>
                </a:extLst>
              </a:tr>
              <a:tr h="530790">
                <a:tc>
                  <a:txBody>
                    <a:bodyPr/>
                    <a:lstStyle/>
                    <a:p>
                      <a:pPr algn="ctr" fontAlgn="ctr"/>
                      <a:r>
                        <a:rPr lang="en-US" sz="1100" b="1" i="0" u="none" strike="noStrike">
                          <a:solidFill>
                            <a:srgbClr val="000000"/>
                          </a:solidFill>
                          <a:effectLst/>
                          <a:latin typeface="Calibri" panose="020F0502020204030204" pitchFamily="34" charset="0"/>
                        </a:rPr>
                        <a:t>25 or below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100" b="0" i="0" u="none" strike="noStrike" dirty="0">
                          <a:solidFill>
                            <a:srgbClr val="000000"/>
                          </a:solidFill>
                          <a:effectLst/>
                          <a:latin typeface="Calibri" panose="020F0502020204030204" pitchFamily="34" charset="0"/>
                        </a:rPr>
                        <a:t>Supplier poses significant risk. For new suppliers Creation will not recommend to engage at present. If an existing supplier, FSIP must be initiated.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254158675"/>
                  </a:ext>
                </a:extLst>
              </a:tr>
            </a:tbl>
          </a:graphicData>
        </a:graphic>
      </p:graphicFrame>
    </p:spTree>
    <p:extLst>
      <p:ext uri="{BB962C8B-B14F-4D97-AF65-F5344CB8AC3E}">
        <p14:creationId xmlns:p14="http://schemas.microsoft.com/office/powerpoint/2010/main" val="233201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childTnLst>
                          </p:cTn>
                        </p:par>
                        <p:par>
                          <p:cTn id="8" fill="hold">
                            <p:stCondLst>
                              <p:cond delay="1500"/>
                            </p:stCondLst>
                            <p:childTnLst>
                              <p:par>
                                <p:cTn id="9" presetID="53" presetClass="entr" presetSubtype="16" fill="hold" nodeType="afterEffect">
                                  <p:stCondLst>
                                    <p:cond delay="300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par>
                          <p:cTn id="14" fill="hold">
                            <p:stCondLst>
                              <p:cond delay="5000"/>
                            </p:stCondLst>
                            <p:childTnLst>
                              <p:par>
                                <p:cTn id="15" presetID="10" presetClass="entr" presetSubtype="0" fill="hold" grpId="0" nodeType="after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2" name="suction.wav"/>
                                        </p:tgtEl>
                                      </p:cMediaNode>
                                    </p:audio>
                                  </p:subTnLst>
                                </p:cTn>
                              </p:par>
                            </p:childTnLst>
                          </p:cTn>
                        </p:par>
                        <p:par>
                          <p:cTn id="18" fill="hold">
                            <p:stCondLst>
                              <p:cond delay="6500"/>
                            </p:stCondLst>
                            <p:childTnLst>
                              <p:par>
                                <p:cTn id="19" presetID="10" presetClass="entr" presetSubtype="0" fill="hold" grpId="0" nodeType="afterEffect">
                                  <p:stCondLst>
                                    <p:cond delay="2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Lst>
  </p:timing>
</p:sld>
</file>

<file path=ppt/theme/theme1.xml><?xml version="1.0" encoding="utf-8"?>
<a:theme xmlns:a="http://schemas.openxmlformats.org/drawingml/2006/main" name="Office Theme">
  <a:themeElements>
    <a:clrScheme name="Custom 1">
      <a:dk1>
        <a:srgbClr val="000000"/>
      </a:dk1>
      <a:lt1>
        <a:srgbClr val="FFFFFF"/>
      </a:lt1>
      <a:dk2>
        <a:srgbClr val="73736B"/>
      </a:dk2>
      <a:lt2>
        <a:srgbClr val="C7C7C0"/>
      </a:lt2>
      <a:accent1>
        <a:srgbClr val="5C92AD"/>
      </a:accent1>
      <a:accent2>
        <a:srgbClr val="A7B261"/>
      </a:accent2>
      <a:accent3>
        <a:srgbClr val="B7CFDB"/>
      </a:accent3>
      <a:accent4>
        <a:srgbClr val="D2D7A6"/>
      </a:accent4>
      <a:accent5>
        <a:srgbClr val="537A24"/>
      </a:accent5>
      <a:accent6>
        <a:srgbClr val="FED939"/>
      </a:accent6>
      <a:hlink>
        <a:srgbClr val="D23F20"/>
      </a:hlink>
      <a:folHlink>
        <a:srgbClr val="73736B"/>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Creation Master Template.pptx" id="{022761F7-D688-4513-8F68-F2964B637FCC}" vid="{E486F273-E812-499B-88D0-D3A634F942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D83F9CD6F79F4FB8F94345B3BF6A60" ma:contentTypeVersion="13" ma:contentTypeDescription="Create a new document." ma:contentTypeScope="" ma:versionID="70f64d686251dfb635bb34c23de68a32">
  <xsd:schema xmlns:xsd="http://www.w3.org/2001/XMLSchema" xmlns:xs="http://www.w3.org/2001/XMLSchema" xmlns:p="http://schemas.microsoft.com/office/2006/metadata/properties" xmlns:ns2="275f2c62-1461-4733-91c4-3ce242746c01" xmlns:ns3="a6e30cff-6394-4e87-9d16-678d1ee4344f" targetNamespace="http://schemas.microsoft.com/office/2006/metadata/properties" ma:root="true" ma:fieldsID="935ee36f9b236c3587e01c7690375dea" ns2:_="" ns3:_="">
    <xsd:import namespace="275f2c62-1461-4733-91c4-3ce242746c01"/>
    <xsd:import namespace="a6e30cff-6394-4e87-9d16-678d1ee4344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5f2c62-1461-4733-91c4-3ce242746c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e30cff-6394-4e87-9d16-678d1ee4344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6e30cff-6394-4e87-9d16-678d1ee4344f">
      <UserInfo>
        <DisplayName>Allan Raven</DisplayName>
        <AccountId>12</AccountId>
        <AccountType/>
      </UserInfo>
      <UserInfo>
        <DisplayName>Kelly Sotelo</DisplayName>
        <AccountId>10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979D12-3C80-47A4-ACD7-6E8D321B7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5f2c62-1461-4733-91c4-3ce242746c01"/>
    <ds:schemaRef ds:uri="a6e30cff-6394-4e87-9d16-678d1ee434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09AF08-9D60-4525-A119-5D4720D7F419}">
  <ds:schemaRefs>
    <ds:schemaRef ds:uri="http://schemas.openxmlformats.org/package/2006/metadata/core-properties"/>
    <ds:schemaRef ds:uri="http://schemas.microsoft.com/office/2006/documentManagement/types"/>
    <ds:schemaRef ds:uri="275f2c62-1461-4733-91c4-3ce242746c01"/>
    <ds:schemaRef ds:uri="http://purl.org/dc/elements/1.1/"/>
    <ds:schemaRef ds:uri="http://schemas.microsoft.com/office/2006/metadata/properties"/>
    <ds:schemaRef ds:uri="http://schemas.microsoft.com/office/infopath/2007/PartnerControls"/>
    <ds:schemaRef ds:uri="http://purl.org/dc/terms/"/>
    <ds:schemaRef ds:uri="a6e30cff-6394-4e87-9d16-678d1ee4344f"/>
    <ds:schemaRef ds:uri="http://www.w3.org/XML/1998/namespace"/>
    <ds:schemaRef ds:uri="http://purl.org/dc/dcmitype/"/>
  </ds:schemaRefs>
</ds:datastoreItem>
</file>

<file path=customXml/itemProps3.xml><?xml version="1.0" encoding="utf-8"?>
<ds:datastoreItem xmlns:ds="http://schemas.openxmlformats.org/officeDocument/2006/customXml" ds:itemID="{9B931E63-DC00-4BA4-A18F-1FC616528F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839</TotalTime>
  <Words>1352</Words>
  <Application>Microsoft Office PowerPoint</Application>
  <PresentationFormat>Widescreen</PresentationFormat>
  <Paragraphs>194</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 Black</vt:lpstr>
      <vt:lpstr>Calibri</vt:lpstr>
      <vt:lpstr>Calibri    </vt:lpstr>
      <vt:lpstr>Wingdings</vt:lpstr>
      <vt:lpstr>Office Theme</vt:lpstr>
      <vt:lpstr>Supplier Audit Forms Training C-0002595 Rev G.</vt:lpstr>
      <vt:lpstr>Supplier audit forms overview</vt:lpstr>
      <vt:lpstr>ADDITIONAL DOCUMENTATION</vt:lpstr>
      <vt:lpstr>TAB’s INDEX</vt:lpstr>
      <vt:lpstr>SUPPLIER INFORMATION TAB </vt:lpstr>
      <vt:lpstr>Manufacturer, distributor audit </vt:lpstr>
      <vt:lpstr>Capacity audit </vt:lpstr>
      <vt:lpstr>REPORT DOCUMENT – SUPPLIER INFORMATION </vt:lpstr>
      <vt:lpstr>REPORT DOCUMENT - SCORING</vt:lpstr>
      <vt:lpstr>REPORT DOCUMENT – FINDINGS </vt:lpstr>
      <vt:lpstr>PowerPoint Presentation</vt:lpstr>
      <vt:lpstr>REPORT DOCUMENT- FINDINGS</vt:lpstr>
      <vt:lpstr>REPORT DOCUMENT - OBSERVATIONS</vt:lpstr>
      <vt:lpstr>REPORT DOCUMENT</vt:lpstr>
      <vt:lpstr>DEVELOPMENT PLAN</vt:lpstr>
      <vt:lpstr>IMPORTANT NOTES</vt:lpstr>
      <vt:lpstr>Audit Survey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Supplier Audit Checklist Training Rev D.</dc:title>
  <dc:creator>Gilda Armenta</dc:creator>
  <cp:lastModifiedBy>Emmanuel Garcia Madrid</cp:lastModifiedBy>
  <cp:revision>5</cp:revision>
  <dcterms:created xsi:type="dcterms:W3CDTF">2022-09-27T01:44:58Z</dcterms:created>
  <dcterms:modified xsi:type="dcterms:W3CDTF">2023-10-05T17:23:59Z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0x01010087D83F9CD6F79F4FB8F94345B3BF6A60</vt:lpwstr>
  </property>
</Properties>
</file>